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Плоские черви: общая характеристика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жизни разнообразных плоских червей раскрывает уникальные биологические особенности.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плоские черви?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существуют более 500 миллионов лет и помогают понять эволюцию, паразитизм и влияние на здоровье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плоских червей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плоских червей плоское и удлинённое с двусторонней симметрией, что облегчает движение и питание в воде и влажной среде.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полости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не имеют целома, их тело состоит из трёх слоёв клеток, что отличает их от многих других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крошечных турбеллярий, едва достигающих миллиметров, до гигантских ленточных червей длиной до 20 метров.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плоских червей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кожно-мускульный мешок и системы пищеварения, выделения и нервной регуляции обеспечивают жизнедеятельность, у паразитов покров уплотнён для защиты.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клеток — эктодерма, мезодерма и энтодерма — образуют структуру тела и органы животного.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плоских червей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Турбеллярии — свободноживущие обитатели водоёмов с развитой пищеварительной системой и подвижностью.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Цестоды — ленточные черви, паразиты с отсутствующей пищеварительной системой, питаются всасыванием питательных веществ через тело.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Трематоды — паразиты с характерными присосками, живут внутри животных и человека, имеют упрощённую пищеварительную трубку.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трематоды имеют простую пищеварительную трубку, а цестоды полностью обходятся без кишечника, усваивая готовые вещества через кожу.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пищеварения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турбеллярий имеется рот, глотка и слепо замкнутый кишечник, обеспечивающий переваривание пищи в разных отделах.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кровообращение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дышат всей поверхностью тела — кислород и углекислый газ проходят через кожу методом диффузии.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кровеносной системы связано с простотой их строения и малой толщиной тела.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форма тела увеличивает площадь газообмена и облегчает дыхание при отсутствии дыхательных органов.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жизненные процессы обеспечиваются прямым обменом веществ между клетками и окружающей средой.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Протонефридии и их роль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выделительной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Протонефридии состоят из сети канальцев и пламенных клеток, фильтрующих жидкие отходы и регулирующих внутреннюю среду.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выделительных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выделительные отверстия удаляется лишняя жидкость, что помогает поддерживать водно-солевой баланс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организация плоских червей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Присутствуют примитивные органы зрения — глазки, которые воспринимают свет и помогают ориентироваться в пространстве.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ганглии связывают нервные волокна, образуя простую нервную систему с продольными стволами и поперечными перемычками.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чувств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органы улавливают изменения освещённости, помогая животным избегать опасности.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структуры обеспечивают ориентирование и поддержание баланса при движении.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реагируют на химические вещества, выявляя запахи и вкусы окружающей среды.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на поверхности тела, они чувствительны к прикосновениям и вибрациям, помогая реагировать вовремя.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у плоских червей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 и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плоских червей являются гермафродитами, способными к половой репродукции с объединением мужских и женских половых клеток.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планарий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могут размножаться делением тела на части, каждая из которых развивается в новый организм, демонстрируя высокий уровень регенерации.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проходят сложные стадии развития с чередованием промежуточных и окончательных хозяев.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печёночная двуустка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яйца, развитие личинок в моллюсках, миграцию в рыбу и взрослую форму в организме конечного хозяина.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плоские черви: места обитания и роль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в пресной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в чистых водоёмах, где питаются мелкими беспозвоночными. Благодаря активному движению на ресничках планарии поддерживают экологическое равновесие.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разложении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черви ускоряют разложение растений и животных остатков, улучшая качество воды и почвы, способствуя циклу веществ в природе.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во влажной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населяют влажный грунт, где участвуют в переработке органических веществ и поддержании здоровья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представители паразитов, как цепни и двуустки, вызывают заболевания у человека и животных, что оказывает значительное влияние на здоровье и сельское хозяйство.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паразитизма у плоских червей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 приспособлены к жизни внутри организма хозяина, имея присоски и крючья для крепления. Их покров защищает от агрессивной среды пищеварительной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паразитических червей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паразитического плоского червя с промежуточными и конечными хозяевами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Планария: внешний вид и образ жизни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особенности планарии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планарии плоское и удлинённое с ресничным эпителием. Светочувствительные глазки помогают ориентироваться в окружающей среде.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питаются мелкими беспозвоночными, передвигаются с помощью ресничек по поверхности воды и обладают высокой способностью к регенерации.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черви: важные примеры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паразитических плоских червей, их размеры, хозяева и вызываемые заболевания.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хозяев у паразитов указывает на сложность их биологических циклов и важность контроля инфекций.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паразитология,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способны восстанавливать все части тела благодаря наличию клеток-бластем, схожих с стволовыми клетками у высших животных.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регенерации, 2022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тела может восстановить планария после разделения на кусочки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плоских червей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соблюдать санитарные нормы, тщательно готовить мясо и мыть руки и продукты, чтобы избежать заражения.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вызывают серьёзные болезни у человека и животных, такие как гельминтозы, поражающие желудочно-кишечный тракт и печень.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регулируют численность других организмов, способствуя поддержанию экосистемного баланса.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паразитов включает уничтожение промежуточных хозяев и профилактические меры в сельском хозяйстве для защиты скота.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просвещение и санитарная обработка способствуют снижению заболеваемости и сохранению здоровья населения.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контроль плоских червей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плоских червей в природе и здоровье человека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— разнообразная группа с важным значением в экологии и медицине. Их изучение помогает эффективнее бороться с паразитами и сохранять экологический баланс.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2026-05-09T15:12:10Z</dcterms:created>
  <dcterms:modified xsi:type="dcterms:W3CDTF">2026-05-09T15:12:10Z</dcterms:modified>
</cp:coreProperties>
</file>