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Морфемика, словообразование, орфография: как устроено слово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из каких частей состоит слово и как это влияет на написание.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слова помогает писать без ошибок
</a:t>
            </a:r>
            <a:endParaRPr lang="en-US" sz="2442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важно видеть, как слово устроено изнутри: корень подсказывает общее значение, приставка и суффикс меняют смысл, окончание показывает форму. Это помогает разбирать слова и выбирать верное написание.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понятия морфемики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общая значимая часть родственных слов. Именно в корне обычно сохраняется основное значение слова, поэтому он помогает узнавать однокоренные слова и подбирать проверочные формы.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добавляет смысловой оттенок. Она может указывать на движение, начало действия, завершённость или отрицание, образуя новое слово без смены части речи.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 часто образует новые слова. С его помощью называют предметы, лица, признаки и действия, а также придают слову нужный смысловой оттенок.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изменяется и показывает форму слова, а основа включает всё слово без окончания. По этим частям удобно определять грамматические признаки и выполнять морфемный разбор.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 родственных слов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объединяет слова с близким смыслом: вода, водный, подводный, водичка. По нему легче всего понять, о чём говорит слово, и найти родственные формы.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в корне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звуки могут чередоваться: лес — лесной, друг — дружба. Поэтому при разборе важно опираться не только на звучание, но и на смысловую связь слов.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смысловая часть слова
</a:t>
            </a:r>
            <a:endParaRPr lang="en-US" sz="2436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Приставка, суффикс и окончание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часто образует новое слово: писать — записать. Она уточняет значение, но обычно не меняет часть речи.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 и тоже помогает образовывать слова: учить — учитель. Он может называть лицо, предмет, признак или уменьшать значение.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изменяется вместе с формой слова: стол, стола, столу, столом. Оно не создаёт новое слово, а показывает грамматическую форму.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73094"/>
            <a:ext cx="4724400" cy="1931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морфемы не повторяют друг друга по функции: каждая часть отвечает за свой смысл или форму слова.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«Морфемика и состав слова»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какую роль выполняет каждая часть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6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морфемы и их роль в слове
</a:t>
            </a:r>
            <a:endParaRPr lang="en-US" sz="2661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выполнить морфемный разбор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перепутать морфемы и значение слова.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объясняет, как в языке появляются новые слова. Оно показывает связь между производящим словом и новым, более точным по смыслу словом.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 создаёт слово с помощью одной приставки. Суффиксальный способ добавляет суффикс и часто называет лицо, предмет или признак.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Приставочно-суффиксальный способ объединяет два элемента сразу. Сложение основ соединяет две основы и помогает назвать предмет или явление точнее.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связано с исходным по значению, но имеет собственное лексическое содержание. Поэтому важно видеть не только форму, но и способ образования.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как способ пополнения словаря
</a:t>
            </a:r>
            <a:endParaRPr lang="en-US" sz="2007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способов словообразования в русском языке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 слов в русском языке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способы чаще всего встречаются в школьных примерах.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6 классе рассматривают приставочный и суффиксальный способы, потому что они проще заметны в составе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Приставочный способ: значение меняется, часть речи часто сохраняется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присоединяется к слову и уточняет его смысл: ехать — приехать, делать — сделать. Она может показывать приближение, удаление, начало или завершённость действия.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слово остаётся той же частью речи, но значение становится точнее. Поэтому при разборе важно отличать приставку от корня и понимать, какой оттенок она добавляет.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3920" y="1410754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6654" y="1410754"/>
            <a:ext cx="263438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24304"/>
            <a:ext cx="443700" cy="3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Суффиксальный способ: новые слова и новые значения
</a:t>
            </a:r>
            <a:endParaRPr lang="en-US" sz="1816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предметов и лиц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помогает назвать того, кто связан с предметом или действием: лес — лесник, школа — школьник. Так в слове появляется новое значение и новый оттенок смысла.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или качество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4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суффиксов образуются слова, обозначающие признак, состояние или качество: белый — белизна, добрый — доброта. Новое слово связано с исходным, но отвечает на другой вопрос.
</a:t>
            </a:r>
            <a:endParaRPr lang="en-US" sz="1458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Уменьшительность и ласковый оттенок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суффиксы делают слово более тёплым, маленьким или ласковым: кот — котёнок, дом — домик. В таких случаях меняется не форма, а значение слова.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с окончанием
</a:t>
            </a:r>
            <a:pPr algn="l" indent="0" marL="0">
              <a:lnSpc>
                <a:spcPct val="90000"/>
              </a:lnSpc>
              <a:buNone/>
            </a:pPr>
            <a:r>
              <a:rPr lang="en-US" sz="49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входит в основу и образует новое слово, а окончание лишь меняет форму: лес — леса, но лес — лесник. Чтобы не ошибиться, нужно смотреть на смысл и сравнивать родственные слова.
</a:t>
            </a:r>
            <a:endParaRPr lang="en-US" sz="1472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основы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языке есть слова, основы которых соединяются, чтобы назвать новый предмет или явление точнее и короче, чем отдельными словами.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основ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часто появляется соединительная гласная о или е: пароход, пылесос, земледелие. Она помогает соединить основы в одно слово.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сложное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слово имеет два корня и более ёмкое значение: лесостепь, водопровод, самолёт. Оно объединяет признаки двух понятий в одной форме.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 и слова с двумя корнями
</a:t>
            </a:r>
            <a:endParaRPr lang="en-US" sz="247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помогает быстро увидеть способ образования слова и объяснить его значение через производящее слово.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 теме «Словообразование»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модели с примерами
</a:t>
            </a:r>
            <a:endParaRPr lang="en-US" sz="2272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модели образования слов: от какой основы строится новое слово, каким способом оно образовано и что обозначает.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 состав слова: где появляются трудности
</a:t>
            </a:r>
            <a:endParaRPr lang="en-US" sz="1846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корне чаще всего проверяют безударные гласные и парные согласные. Ошибка возникает, когда звучание слова не совпадает с написанием, поэтому нужно искать проверочное слово или форму.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приставках трудности связаны с выбором буквы и сходством с предлогом. Особенно важно отличать приставку от самостоятельного слова, чтобы не смешивать части речи и не ошибаться в написании.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суффиксах орфограмма часто зависит от того, образует ли суффикс новое слово или только уточняет его значение. Здесь полезно сравнивать родственные слова и внимательно выделять основу.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проверяют через изменение формы слова. Если определить падеж, число или род, можно увидеть нужную букву и понять, какая часть слова изменяется, а какая остаётся постоянной.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орфограмму в слове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действовать по шагам: от нахождения трудного места до проверки по правилу и образцу.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и парные согласные в корне
</a:t>
            </a:r>
            <a:endParaRPr lang="en-US" sz="207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Безударную гласную в корне проверяют словом, где она слышится под ударением: вода — водный, трава — травы. Так легче увидеть нужную букву и не полагаться только на звучание.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Парную согласную проверяют формой или родственным словом, где согласный произносится отчётливо: гриб — грибной, мороз — морозный. В сильной позиции буква слышна яснее.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словах корень сохраняется, даже если звук меняется из-за произношения. Поэтому важно не только слышать слово, но и сравнивать его с однокоренными примерами.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«Орфограммы в составе слова»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орфограммы встречаются чаще всего
</a:t>
            </a:r>
            <a:endParaRPr lang="en-US" sz="2352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частоту слов, а типичные трудности при изучении темы. Чем выше столбец, тем внимательнее нужно работать с правилом и проверкой.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обычно даются корень и приставки, потому что их написание не всегда совпадает со звучанием.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корень и суффикс, особенно в словах с похожими частями: лесной, лесок, берёзовый. Ошибка исчезает, если сравнивать родственные слова и учитывать общее значение.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смешение приставки и предлога. В слове подъезд приставка входит в состав слова, а в сочетании к дому предлог пишется отдельно, потому что это разные единицы языка.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слова
</a:t>
            </a:r>
            <a:endParaRPr lang="en-US" sz="2784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3397" y="1398556"/>
            <a:ext cx="443582" cy="3942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7649" y="1384985"/>
            <a:ext cx="421437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морфемики и орфографии
</a:t>
            </a:r>
            <a:endParaRPr lang="en-US" sz="2152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состава слова помогает замечать орфограммы и выбирать правильное написание. Чем лучше ученик видит морфемы, тем меньше случайных ошибок в тетради и диктанте.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новых слов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разобрать слово по частям, легче догадаться о его значении: корень подсказывает тему, а приставка и суффикс уточняют смысл. Это особенно полезно при чтении незнакомых слов.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внимания к языку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учит сравнивать слова, замечать изменения формы и видеть закономерности. Такие навыки помогают выполнять упражнения быстрее и увереннее, не теряя смысл.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понятным, когда видишь его строение
</a:t>
            </a:r>
            <a:endParaRPr lang="en-US" sz="3565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Морфемика, словообразование и орфография связаны между собой: части слова объясняют его смысл, способ образования и правильное написание. Если научиться видеть морфемы, писать и разбирать слова становится намного проще.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2026-05-23T14:38:54Z</dcterms:created>
  <dcterms:modified xsi:type="dcterms:W3CDTF">2026-05-23T14:38:54Z</dcterms:modified>
</cp:coreProperties>
</file>