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«Журавль и Цапля»: сказка о гордости, нерешительности и упущенном счастье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и упрямство лишают героев шанса быть вместе.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важна в 7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короткий народный сюжет с ясной моралью: характер, обиды и нежелание уступать решают судьбу героев.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и Цапля похожи друг на друга: оба самолюбивы, осторожны и не спешат доверять. Каждый ждёт, что первый шаг сделает другой.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хотят создать пару, но оценивают возможного спутника слишком строго. Из-за этого рядом с ними оказывается не шанс, а повод для сомнений.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поведение строится на ожидании лучшего варианта. Но промедление и гордость превращают возможное согласие в цепочку отказов.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птиц и место действия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мир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привычном для этих птиц природном пространстве: у воды, на болоте, в лесу. Такая обстановка делает сюжет узнаваемым и наглядным.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люди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и Цапля разговаривают и ведут себя по-человечески: приходят в гости, сватаются, отказывают. Этот приём делает сказку смешной и легко запоминающейся.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чередование предложений и отказов приводит к одиночеству героев.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отказ: Журавль и Цапля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первым делает шаг навстречу и предлагает создать пару. Для него это важный момент, потому что он рассчитывает на согласие и доверие.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эпизод запускает весь дальнейший конфликт. Сказка показывает, как один неверный ответ может изменить ход отношений.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Цапля не принимает предложение. Её отказ не помогает понять друг друга лучше, а сразу создаёт напряжение и обиду между героями.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Ответный отказ: Цапля и Журавль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отказ Цапли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получает отказ и уходит обиженным. Возможность договориться ещё сохраняется, но оба героя уже думают прежде всего о себе.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визит Цапли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Цапля сама приходит к Журавлю с тем же предложением. Теперь она ждёт согласия, но встречает такую же холодность.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— взаимная потеря шанса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второго отказа герои остаются поодиночке. Сказка ясно показывает: гордость обоих мешает им сделать шаг навстречу.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повторяющихся отказов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схема снова и снова возвращает героев к одной ситуации: просьба, отказ, новый приход. Из-за этого история кажется одновременно смешной и нелепой.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Обиды вместо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обсуждают проблему и не ищут компромисс. Они реагируют на обиду ещё большей обидой, поэтому простая ситуация становится затяжной.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Немногие реплики звучат резко и ясно. Они быстро передают настроение героев и делают сцену живой, словно маленький спор на глазах у читателя.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через нелепость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возникает не из шуток, а из поведения персонажей. Читатель видит, как сами герои мешают собственному счастью.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91828"/>
            <a:ext cx="4164900" cy="13168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Журавля и Цапли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особенности характера приводят к одному результату.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ведут себя похоже: каждый хочет согласия, но не готов уступить первым. Поэтому шанс на семью исчезает.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сказка «Журавль и Цапля»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шанс на согласие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события сами по себе, а то, как каждый отказ ослабляет возможность договориться.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упрямства, тем меньше шансов на согласие. В конце остаётся полное одиночество.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сюжета русской народной сказки «Журавль и Цапля»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не находят общий язык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оценивают друг друга слишком строго: им кажется, что рядом всегда можно найти кого-то лучше. Из-за этого они не замечают уже возникшую возможность.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важен бытовой конфликт: небольшая неприязнь и нежелание уступить разрушают то, что можно было сохранить простым разговором и согласием.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и Цапля не ссорятся из-за злодея, а сами создают проблему: каждый слишком высоко ценит себя и ждёт, что первый шаг сделает другой.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решения продиктованы не разумом, а обидой и самолюбивой осторожностью. Поэтому даже обычное сватовство превращается в цепочку взаимных отказов.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одиночества в финале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сказки подчёркивает простую, но печальную мысль: когда человек слишком долго отказывается и ждёт удобного момента, он может остаться один.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и Цапля не лишены шанса на счастье — они сами его теряют. Их одиночество выглядит закономерным итогом упрямства и взаимной обиды.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мораль сказки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в отношениях важны уважение, доверие и готовность уступить, пока возможность договориться ещё не утрачена.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в неудаче играют гордость и несговорчивость; внешние причины почти не влияют на исход.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сюжета русской народной сказки «Журавль и Цапля»; аналитическая оценка для учебной презентации, 2025.
</a:t>
            </a:r>
            <a:endParaRPr lang="en-US" sz="12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272" y="2191027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534" y="2398447"/>
            <a:ext cx="310200" cy="24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3372" y="2191027"/>
            <a:ext cx="310200" cy="310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приёмы в произведении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8599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ведут себя как люди: ходят в гости, делают предложение и обижаются. Благодаря этому сказка становится близкой и понятной школьнику.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59788" y="2998600"/>
            <a:ext cx="2429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делают действие живым и быстрым. Через разговор легко увидеть характер каждого героя: упрямство, самолюбие и нежелание уступать.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9620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попытки и отказы создают запоминающийся ритм сюжета. Повтор помогает сразу заметить главную мысль: упрямство мешает договориться.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06670"/>
            <a:ext cx="4206300" cy="16763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сюжета сказки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развивается конфликт от первой попытки до окончательного разрыва.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по нарастающей: каждый отказ делает примирение всё менее вероятным, а финал закрепляет одиночество героев.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сказка «Журавль и Цапля»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 школьника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гордость не должна мешать дружбе и взаимопониманию. Если долго спорить из-за мелочи, можно потерять то, что было действительно важно.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слышать другого человека и замечать, когда нужно сделать шаг навстречу. В отношениях часто важнее не победить в споре, а сохранить доверие.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эта история полезна как пример ответственности за свои решения. Ошибку легче предотвратить вовремя, чем потом сожалеть о потерянной возможности.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 следствие в поведении героев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одно упрямое решение запускает следующий шаг и приводит к одиночеству.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 различие Журавля и Цапли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и Цапля удивительно похожи: оба осторожны, самолюбивы и не спешат доверять друг другу. Поэтому их поведение кажется зеркальным и почти одинаковым.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ними только в порядке действий: кто-то первый предлагает, кто-то первый отказывает. Именно это делает конфликт ироничным и особенно запоминающимся.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легко запоминается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и чёткая последовательность событий помогают быстро пересказать историю без потери главной мысли.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простоты формы и ясного смысла делает сказку удобной для анализа, пересказа и обсуждения на уроке.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оценка по тексту русской народной сказки «Журавль и Цапля», 2025.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простая сказка с важным 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«Журавль и Цапля» показывает, что гордость и нежелание уступать могут разрушить даже возможное счастье. Эта короткая сказка учит вовремя договариваться и ценить взаимность.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2026-05-22T13:37:05Z</dcterms:created>
  <dcterms:modified xsi:type="dcterms:W3CDTF">2026-05-22T13:37:05Z</dcterms:modified>
</cp:coreProperties>
</file>