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генетики: как изучают наследственность и изменчивость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до популяции: генетика объясняет наследование признаков.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проявляется на разных уровнях: в генах, хромосомах, признаках организма и частоте аллелей. Поэтому для точного вывода нужны разные подходы, которые дополняют друг друга и дают целостную картину явления.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генетике несколько методов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метод: скрещивание и анализ потомства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форм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выбирают организмы, различающиеся по одному или нескольким признакам. Затем скрещивают их и наблюдают, как эти признаки распределяются у потомков в нескольких поколениях.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удобен для изучения наследования отдельных признаков и проверки гипотез о генотипе родителей. Он остается базовым инструментом при решении генетических задач и объяснении школьных опытов.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применил этот подход к гороху и показал, что наследование подчиняется строгим закономерностям. Его результаты стали основой классической генетики и введения понятий о доминантных и рецессивных аллелях.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 позволил сформулировать законы единообразия гибридов первого поколения, расщепления признаков во втором поколении и независимого наследования разных признаков при их расположении в разных парах хромосом.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и запись результатов скрещивания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помогает записать все возможные сочетания гамет в виде таблицы. Это делает результат скрещивания понятным и позволяет быстро увидеть ожидаемые генотипы потомков.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клетке указывают генотип будущего организма, а при необходимости — и его фенотип. Такая запись особенно полезна, когда нужно сопоставить аллельные комбинации с внешним проявлением признака.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решетка позволяет получить соотношения 1:2:1 по генотипу и 3:1 по фенотипу. Эти данные часто используют для проверки решений в задачах по генетике.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Моногибридный пример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двух признаков таблица показывает больше вариантов сочетаний. Это помогает увидеть независимое распределение аллелей и оценить, как наследуются признаки, если они связаны с разными генами.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 — удобный ориентир при решении задач и сравнении теории с реальными результатами скрещивания.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скрещивание, тем больше вариантов потомства; соотношения Менделя позволяют быстро проверить ожидаемую модель наследования.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генетики, законы Менделя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соотношения в наследовании признаков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возможности цитогенетики
</a:t>
            </a:r>
            <a:endParaRPr lang="en-US" sz="215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исследуют под микроскопом, чаще всего в метафазе, когда они максимально спирализованы и хорошо различимы. Это позволяет оценить их число и общую структуру.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перестроек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Цитогенетика выявляет крупные структурные изменения: делеции, дупликации, инверсии и транслокации. Такие нарушения могут менять работу генов даже без изменения их последовательности.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применяют в медицине для уточнения причин задержки развития, бесплодия и врожденных аномалий. Оно особенно важно, когда нужен быстрый ответ о состоянии хромосом.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дает возможность определить кариотип и выявить лишние или недостающие хромосомы. Именно так обнаруживают численные нарушения, связанные с тяжелыми наследственными синдромами.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 и его значение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 включает 46 хромосом: 22 пары аутосом и 1 пару половых хромосом. У женщин обычно записывают 46, XX, у мужчин — 46, XY.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набор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кариотипа используют для поиска причин наследственных болезней, нарушений полового развития и проблем с репродукцией. Он помогает выбрать дальнейшие исследования и уточнить прогноз.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часто показывают трисомию 21, синдром Тернера 45, X и синдром Клайнфельтера 47, XXY. Эти варианты помогают понять, как численные нарушения влияют на развитие.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отклонений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показывает не только число хромосом, но и их возможные изменения. Такая запись удобна для сравнения нормы и отклонений в медицинской диагностике.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запись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численные и структурные изменения хромосом связаны с клиническими проявлениями.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хромосомных нарушений по-разному влияют на организм, но часто затрагивают развитие, репродуктивную функцию и риск тяжелых заболеваний.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цитогенетики и клинической генетики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нарушения: виды и примеры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метод: анализ родословных
</a:t>
            </a:r>
            <a:endParaRPr lang="en-US" sz="2534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 изучении признака в нескольких поколениях одной семьи. По схеме родства можно увидеть, как наследуется болезнь или особенность и повторяется ли она в каждом поколении.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семьи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помогает отличить аутосомно-доминантный, аутосомно-рецессивный и сцепленный с Х-хромосомой варианты. Для каждого из них характерны свои закономерности распределения признака.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подход широко используют в медико-генетическом консультировании. Он позволяет оценить вероятность проявления признака у детей и определить, кому нужно дополнительное обследование.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анализа зависит от полноты сведений о семье и правильности составления схемы. Поэтому родословные обычно сопоставляют с данными других генетических исследований.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анализа родословной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генеалогическом исследовании и оценке наследственного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Близнецовый метод: наследственность и влияние среды
</a:t>
            </a:r>
            <a:endParaRPr lang="en-US" sz="2276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 сопоставлении однояйцевых и двуяйцевых близнецов. Если признак у монозиготных пар встречается чаще, чем у дизиготных, значит, его развитие сильнее связано с наследственной программой.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близнецов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Близнецовый анализ применяют для оценки роста, особенностей внешности, предрасположенности к заболеваниям, а также ряда поведенческих и когнитивных характеристик. Он помогает увидеть, какие различия действительно устойчивы.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изучать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у близнецов не означают полного действия генов: условия питания, образ жизни, обучение и перенесённые болезни могут менять проявление признака. Именно поэтому различия между близнецами особенно информативны.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приблизительно оценить вклад наследственности и среды без прямого вмешательства в организм. В сочетании с другими исследованиями он помогает точнее объяснять происхождение сложных признаков.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условно отражают, что конкордантность у однояйцевых близнецов обычно выше, чем у двуяйцевых, особенно для признаков с выраженной наследственной составляющей.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показывает вклад генетики; меньшая разница указывает на заметное влияние среды и образа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близнецовому методу; значения условные, для иллюстрации принципа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сходства у близнецов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больших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анализируют крупную совокупность организмов, чтобы увидеть, как часто встречаются аллели и генотипы. Для маленьких выборок такой подход недостаточно надёжен.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сопоставляют с законом Харди—Вайнберга. Он описывает состояние равновесия, при котором частоты аллелей остаются постоянными при отсутствии внешних факторов.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отклонений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реальные частоты заметно отличаются от расчётных, это может указывать на отбор, мутации, миграцию, дрейф генов или несвободное скрещивание.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для оценки распространённости наследственных болезней, расчёта вероятности носительства и анализа генетической структуры человеческих популяций.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Популяционно-статистический метод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 связь частот аллелей с вероятностью генотипов в популяции.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формула позволяет оценить риск редкого рецессивного признака и заранее понять, насколько часто он может встречаться в популяции.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популяционная генетика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Харди—Вайнберга в простых расчетах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88" y="1280450"/>
            <a:ext cx="334425" cy="3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675" y="1280450"/>
            <a:ext cx="382200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425" y="3065420"/>
            <a:ext cx="404700" cy="32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многократно копирует выбранный участок ДНК, если его нужно обнаружить или изучить. Метод особенно полезен, когда исходного материала очень мало.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определяет точный порядок нуклеотидов в ДНК или РНК. Оно позволяет находить даже небольшие изменения, которые невозможно увидеть при микроскопическом исследовании.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разделяет фрагменты ДНК по размеру и помогает сравнивать их между собой. По расположению полос можно судить о наличии различий в генетическом материале.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Рестрикционный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ферменты разрезают ДНК в определённых местах, создавая характерный набор фрагментов. Такой подход применяют для анализа вариаций в генах и проверки образцов.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 зондами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меченые зондовые последовательности связываются только с комплементарными участками ДНК или РНК. Это помогает обнаруживать нужный ген, мутацию или другой специфический фрагмент.
</a:t>
            </a:r>
            <a:endParaRPr lang="en-US" sz="983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молекулярно-генетические методы
</a:t>
            </a:r>
            <a:endParaRPr lang="en-US" sz="2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 секвенирование: поиск изменений в ДНК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Амплификация участка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получить множество копий нужного фрагмента ДНК из минимального количества исходного материала. Благодаря этому становится возможным анализ редких или сильно разрушенных образцов.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используют не только в диагностике наследственных заболеваний, но и для обнаружения ДНК вирусов и бактерий. Это делает их важными в медицине, биологии и эпидемиологии.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последовательности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показывает точный порядок нуклеотидов и помогает увидеть замену, вставку или делецию. Такой анализ особенно важен, когда нужно подтвердить конкретную мутацию.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анализ наследственных болезней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анализ выявляет нарушения обмена веществ, связанные с дефектами ферментов или транспортных белков. По изменению концентрации веществ можно заподозрить наследственное заболевание ещё до клинических осложнений.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метод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 нарушается превращение фенилаланина, и в организме накапливаются токсичные продукты обмена. Без раннего выявления это может привести к тяжёлым нарушениям развития.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фенилкетонурии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скрининг новорождённых позволяет обнаружить болезнь до появления выраженных симптомов и сразу начать диету или лечение. Молекулярный анализ затем уточняет конкретную мутацию.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биологического образца к генетическому заключению
</a:t>
            </a:r>
            <a:endParaRPr lang="en-US" sz="200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лабораторной диагностики и интерпретации генетических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генетики и их применение
</a:t>
            </a:r>
            <a:endParaRPr lang="en-US" sz="2956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признака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работают на разных уровнях: от ДНК и хромосом до семьи и популяции. Поэтому выбор метода зависит от того, что именно нужно выяснить — причину, механизм или частоту признака.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и популяционный анализ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и популяционно-статистический методы помогают оценивать риск для потомства и распространённость признака в больших группах. Они особенно важны в медико-генетическом консультировании.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и цитогенетический подходы хорошо показывают закономерности наследования и крупные изменения хромосом, а молекулярные методы дают самую точную информацию о конкретной мутации.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методы часто объединяют: сначала выявляют проблему, затем уточняют её причину и оценивают риск. Так получают более надёжный и полный генетический вывод.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среды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Близнецовый метод уточняет, насколько признак зависит от наследственности и условий жизни. Это важно для сложных характеристик, где один ген не объясняет всё проявление.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генетики дополняют друг друга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становится точной наукой именно благодаря сочетанию методов: каждый из них отвечает за свой уровень анализа, а вместе они помогают понять наследственность, изменчивость и медицинский риск.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2026-06-01T18:06:25Z</dcterms:created>
  <dcterms:modified xsi:type="dcterms:W3CDTF">2026-06-01T18:06:25Z</dcterms:modified>
</cp:coreProperties>
</file>