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 в Мировом океане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постоянно движется: волны, приливы и течения соединяют всю планету.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океан: единая система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большую часть Земли и действует как единый механизм. Его воды непрерывно переносят тепло, соль и живые организмы, связывая атмосферу, сушу и морские экосистемы.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движения есть в океане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 — это регулярные колебания уровня моря. Они зависят от притяжения Луны и Солнца и заметнее всего в прибрежных районах.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 перемещают тёплую и холодную воду на большие расстояния. Они образуют в океане огромные круговороты, которые охватывают целые бассейны.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возникают на поверхности, когда ветер передаёт воде свою энергию. У берега они замедляются, становятся выше и превращаются в прибой, меняющий линию берега.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Апвеллинг поднимает к поверхности холодную глубинную воду с питательными веществами. Даунвеллинг, наоборот, уносит поверхностную воду вниз, помогая обмену веществ в океане.
</a:t>
            </a:r>
            <a:endParaRPr lang="en-US" sz="80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дыхание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процессы взаимосвязаны: ветер запускает волну, течение переносит тепло, а подъём и опускание воды поддерживают жизнь в толще океана.
</a:t>
            </a:r>
            <a:endParaRPr lang="en-US" sz="8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0948" y="3237659"/>
            <a:ext cx="359775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силы, которые двигают воду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нагревание создаёт различия температуры воды. Более тёплые участки становятся легче, холодные — плотнее, поэтому океан начинает перемешиваться и двигаться по вертикали.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толкает поверхностный слой, запускает волны и поверхностные течения. Чем дольше и сильнее он дует, тем заметнее движение на поверхности океана.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Луны и Солнца вызывает приливы и отливы. Лунное влияние сильнее, поэтому суточный ритм моря чаще всего связан именно с Луной.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отклоняет движение воды и меняет его направление. Из-за этого течения не идут строго прямо, а образуют сложные траектории и круговороты.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прибой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волна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волны появляются, когда ветер передаёт часть своей энергии поверхности воды. Сами капли почти не перемещаются вперёд, но колебание проходит через океан на большие расстояния.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у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 глубина уменьшается, волна замедляется и становится круче. В какой-то момент она теряет устойчивость, ломается и образует прибой, который слышен далеко от воды.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возникают иначе: их вызывают сильные подводные землетрясения, обвалы или извержения. В открытом океане они незаметны, но у берега могут стать разрушительными.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Приливный ритм заметнее всего на берегу, где уровень воды меняется дважды за сутки и влияет на доступность причалов, пляжей и мелководий.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полусуточный приливный цикл: уровень моря регулярно повышается и понижается, а местные условия могут усиливать или ослаблять амплитуду.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типичного полусуточного прилива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течения и океанские круговороты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ветры сдвигают верхний слой океана и задают ему направление. Так рождается дрейф воды, который затем усиливается и превращается в устойчивое поверхностное течение.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гиро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океана крупные течения складываются в замкнутые круги. Эти гигантские кольца воды называют гирами, и они заметны в каждом океанском бассейне.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круговороты вращаются по часовой стрелке, а в Южном — в противоположную сторону. Это связано с влиянием вращения Земли на движение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течения не идут прямо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ветер, вращение Земли и глубина меняют движение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Апвеллинг: подъём питательных веществ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там много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питательных веществ становится больше, растёт количество планктона. За ним следуют мелкие рыбы, а затем и крупные морские животные, поэтому такие районы особенно продуктивны.
</a:t>
            </a:r>
            <a:endParaRPr lang="en-US" sz="1241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Перуанский апвеллинг у западных берегов Южной Америки — один из самых известных примеров. Он связан с очень богатым рыболовным районом и высокой природной продуктивностью.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апвеллинг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с сильным ветровым режимом глубинная вода поднимается к поверхности. Вместе с ней в верхний слой поступают соли и вещества, нужные для роста водорослей и планктона.
</a:t>
            </a:r>
            <a:endParaRPr lang="en-US" sz="12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Даунвеллинг помогает переносить вещества вниз и поддерживает обмен между слоями океана.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раза в сутки
</a:t>
            </a:r>
            <a:endParaRPr lang="en-US" sz="4331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наблюдаются подъёмы и понижения уровня воды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полусуточных приливах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океаническом конвейере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термохалинной циркуляции: различия температуры и солёности меняют плотность воды и запускают глубинный перенос.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по-разному усиливает ветер и нагрев поверхности океана, поэтому меняются волны, течения и условия для подъёма глубинных вод.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по-разному перестраивают движение воды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ход солнечной радиации и общая климатология океана.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меняют климат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греет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несёт тёплую воду из тропиков к северу Атлантики. Благодаря этому побережья Западной Европы получают больше тепла и влаги, чем другие районы на той же широте.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 и климат Азии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 переносит тепло вдоль восточных берегов Азии. Это течение помогает смягчать климат прибрежных районов Японии и приносит в океан больше энергии для атмосферы.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которое доходит до суши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течение меняет не только температуру, но и погоду над сушей. Там, где океан дольше остаётся тёплым, чаще идут дожди, а зимы бывают мягче.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одной широте бывает разная погода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широте морской воздух может быть совсем разным: всё зависит от того, какое течение проходит у берега.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усиливают мягкость и влажность климата, а холодные делают побережья прохладнее и суше.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климатического влияния тёплых и холодных течений в географии океана.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тропический Тихий океан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пассаты гонят тёплую воду к западу Тихого океана, а у берегов Южной Америки поднимаются холодные глубинные воды. Рыбные районы остаются очень продуктивными.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Эль-Ниньо пассаты слабеют, и тёплая вода смещается на восток. Апвеллинг уменьшается, поэтому меняются погода, уловы рыбы и условия для сельского хозяйства.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Ла-Нинья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Ла-Нинья пассаты усиливаются, а холодная вода у берегов Южной Америки поднимается активнее. Это часто ведёт к противоположным погодным эффектам.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43958"/>
            <a:ext cx="397500" cy="353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переносит движение воды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мельчайшей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 его личинки переносятся течениями на большие расстояния. Так молодые организмы находят новые места для роста и размножения, не тратя всю энергию на собственное движение.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 для молоди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Рыбья икра и молодь часто дрейфуют вместе с поверхностными потоками. Это повышает шансы выжить, пока организмы ещё слишком слабы, чтобы бороться с течением.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 «дорогам»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животные движутся вдоль течений, как по естественным дорогам. Они используют потоки, чтобы экономить силы во время сезонных миграций и поиска пищи.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апвеллинга к поверхности поступают питательные вещества, и там быстро растёт фитопланктон. За ним приходят мелкие животные, рыба и более крупные хищники.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важно людям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Течения, приливы и волны влияют на работу морских портов, маршруты судов и безопасность береговых сооружений.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движения воды помогают людям, а другие требуют защиты и точного расчёта прибрежных работ.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применение знаний об океанических движениях в морской географии и хозяйстве.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океанографов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измеряют высоту поверхности моря и температуру верхнего слоя океана. Эти данные позволяют увидеть крупные течения, тёплые и холодные зоны, а также изменения, заметные только с орбиты.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буи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 фиксирует температуру, солёность, волнения и положение в океане. Он передаёт данные в реальном времени, поэтому учёные видят, как меняются течения прямо сейчас.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Дрейфующие поплавки плывут вместе с водой и показывают путь течения. По их следу можно определить скорость потока, направление движения и большие океанские круговороты.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ADCP измеряет скорость и направление течения на разных глубинах. Его ставят на суда и буи, чтобы получить подробную картину движения воды в толще океана.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признаки течения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воде долго держатся листья, щепки или пена, они обычно повторяют путь поверхностного течения. Такой след особенно хорошо видно в тихой бухте или у берега.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и 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 плавающий мусор часто собираются в полосы. По ним можно заметить, куда идёт поток, даже без приборов и специальных карт.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 у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мыса или в заливе направление дрейфа нередко меняется. Это помогает понять, где течение ускоряется, а где вода закручивается или задерживается.
</a:t>
            </a:r>
            <a:endParaRPr lang="en-US" sz="1023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полезны не только для урока географии. Они помогают рыбакам, туристам и спасателям быстрее оценить обстановку на воде.
</a:t>
            </a:r>
            <a:endParaRPr lang="en-US" sz="10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 движении — океан в жизни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никогда не стоит на месте: его движения соединяют воздух, сушу и живой мир. Понимая волны, приливы и течения, мы лучше объясняем климат, жизнь морей и собственную безопасность.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2026-07-26T18:44:17Z</dcterms:created>
  <dcterms:modified xsi:type="dcterms:W3CDTF">2026-07-26T18:44:17Z</dcterms:modified>
</cp:coreProperties>
</file>