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и год вокруг нас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календарь: месяцы, годы и их место в нашей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не путаться в датах, планировать дела и вовремя ждать важные события: уроки, каникулы, праздники и день рождения.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месяцы и годы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— это часть года. Он начинается с первого числа и заканчивается в последний день, который показывает календарь.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бывают разной длины. Одни длятся 30 или 31 день, а февраль обычно короче других и требует особого внимания.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границы месяца, легче считать дни, находить даты и понимать, сколько времени осталось до нужного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месяц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делёж помогает разбить большой отрезок времени на понятные части и легче следить за делами.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в одном году делают календарь удобным для счёта и планирования.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календарный факт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в году идут один за другим, как ступеньки на лестнице. Сначала январь, потом февраль, а дальше весь год движется вперёд без перескоков. Если помнить этот порядок, найти нужную дату становится намного проще.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из двенадцати ступенек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месяц стоит на своём месте, дата читается без лишних остановок. Ребёнок смотрит на календарь, находит знакомое название и быстро понимает, какой сейчас отрезок года. Это почти как следовать по карте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 в календаре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по порядку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особенный: обычно он короче других месяцев и длится 28 дней. Именно его нужно проверять в первую очередь.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месяцев бывает 30 или 31 день. Поэтому календарь выглядит не совсем ровным, а даты приходится считать внимательно.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месяцев влияет на запись дат и подсчёт дней. Если помнить это, легче не ошибиться в календаре.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високосный год февраль становится длиннее на один день и получает 29 дней. Это редкое, но важное правило.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дней бывает в месяце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месяц и число по календарю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чтения даты в календаре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Декабрь, январь и февраль — зимние месяцы. В это время обычно холодно, а природа отдыхает под снегом.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Март, апрель и май относятся к весне. Солнца становится больше, и природа постепенно просыпается.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Июнь, июль и август — летние месяцы. Это самое тёплое время года, когда много света и длинных дней.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Сентябрь, октябрь и ноябрь — осенние месяцы. Листья меняют цвет, а затем опадают, готовя природу к зиме.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 времена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подсказывают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учить месяцы группами: зима, весна, лето и осень. Когда ребёнок связывает название с сезоном, порядок запоминается почти сам собой.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помогают вспомнить месяц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цеплять месяцы за знакомые события. Январь напоминает о Новом годе, сентябрь — о школе, а июнь — о лете и каникулах.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порядок месяцев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состоит из двенадцати месяцев, и каждый из них занимает своё место в календаре. Так большой отрезок времени легче видеть и считать.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месяцев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год длится 365 дней. За это время успевают смениться сезоны, школьные дела, праздники и многие семейные события.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 дней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меняются погода, одежда и настроение природы. Весной всё просыпается, летом греет солнце, осенью листья желтеют, а зимой идёт снег.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году бывают дни рождения, каникулы, поездки и праздники. Поэтому год удобно рассматривать как большую дорогу, а месяцы — как её части.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события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год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 дней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год длится 365 дней. За это время успевают смениться все месяцы, времена года и школьные дела, а календарь идет ровно и привычно.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4-й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Високосный год приходит раз в четыре года. Он длиннее обычного, потому что в календаре появляется еще один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февраля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день добавляют в февраль. Так календарь точнее совпадает с движением Земли вокруг Солнца и не начинает «опаздывать».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и високосный год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161750" y="1466200"/>
            <a:ext cx="72642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
</a:t>
            </a:r>
            <a:pPr algn="l" indent="0" marL="0">
              <a:lnSpc>
                <a:spcPct val="130039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— это один день и одна ночь. Из суток складываются все остальные отрезки времени, которыми мы пользуемся каждый день.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1750" y="2228250"/>
            <a:ext cx="72642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
</a:t>
            </a:r>
            <a:pPr algn="l" indent="0" marL="0">
              <a:lnSpc>
                <a:spcPct val="130039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суток образуют неделю. По неделям удобно считать школьные дни, занятия, выходные и домашние дела.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1750" y="2990300"/>
            <a:ext cx="72642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
</a:t>
            </a:r>
            <a:pPr algn="l" indent="0" marL="0">
              <a:lnSpc>
                <a:spcPct val="130039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месяце бывает четыре недели и еще несколько дней. Поэтому месяц длиннее недели, но короче года.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148625" y="3752350"/>
            <a:ext cx="72642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
</a:t>
            </a:r>
            <a:pPr algn="l" indent="0" marL="0">
              <a:lnSpc>
                <a:spcPct val="130039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месяцев составляют год. Это самый большой шаг в цепочке: день, неделя, месяц, год.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сутки, недели, месяцы и годы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месяц помогает не потеряться в делах: по нему считают четверти, каникулы, кружки, контрольные и дни рождения. Календарь становится настоящим помощником, а не просто листом с цифрами.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показывает длинный путь от сентября до лета. Если видеть месяцы по порядку, легче планировать уроки, отдых, поездки и важные семейные события без лишней 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в жизни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сколько дней в месяце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определить длину месяца по календарю и не ошибиться в записи даты.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месяцев пришли к нам из очень давних языков и исторических традиций. Поэтому они звучат необычно и не всегда похожи друг на друга.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названия связаны с числами, другие — с именами, богами или особенностями природы. В каждом слове спрятана маленькая история календаря.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названия разные, все месяцы давно живут рядом в одном порядке. Именно поэтому календарь выглядит как дружная, но очень разноцветная команда.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названия месяцев разные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686" y="2324443"/>
            <a:ext cx="11310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приходит Новый год. Это яркий праздник с елкой, подарками и семейными встречами, поэтому месяц запоминается очень легко.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отмечают 8 Марта. Этот день связан с весенним настроением, вниманием к близким и красивыми поздравлениями.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отмечают День Победы. Для многих семей это важная дата памяти, благодарности и торжественных мероприятий.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начинается учебный год и отмечают День знаний. После лета этот месяц сразу напоминает о школе, звонках и новых тетрадях.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разных месяцах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75" y="917193"/>
            <a:ext cx="2104800" cy="201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431" y="917181"/>
            <a:ext cx="2104800" cy="2016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467" y="917181"/>
            <a:ext cx="2104800" cy="20164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325" y="917193"/>
            <a:ext cx="2104800" cy="201641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643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теплыми днями природа будто открывает глаза. На ветках появляются почки, затем молодые листья и первые цветы. Воздух становится мягче, а на улице все чаще хочется гулять и смотреть по сторонам.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61055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светится солнцем
</a:t>
            </a:r>
            <a:endParaRPr lang="en-US" sz="1359" dirty="0"/>
          </a:p>
        </p:txBody>
      </p:sp>
      <p:sp>
        <p:nvSpPr>
          <p:cNvPr id="13" name="Text 3"/>
          <p:cNvSpPr txBox="1"/>
          <p:nvPr/>
        </p:nvSpPr>
        <p:spPr>
          <a:xfrm>
            <a:off x="261055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длинные, а солнце щедро дарит тепло. Зелень становится густой, в садах и на лугах много ярких красок. Кажется, что природа радуется каникулaм вместе со школьниками.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467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краски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1467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медленно опадают. Деревья становятся легче, а ветер чаще шуршит в парках. Этот сезон похож на красивую картинку, которую природа аккуратно убирает после лета.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82143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одевает все в белое
</a:t>
            </a:r>
            <a:endParaRPr lang="en-US" sz="1356" dirty="0"/>
          </a:p>
        </p:txBody>
      </p:sp>
      <p:sp>
        <p:nvSpPr>
          <p:cNvPr id="17" name="Text 7"/>
          <p:cNvSpPr txBox="1"/>
          <p:nvPr/>
        </p:nvSpPr>
        <p:spPr>
          <a:xfrm>
            <a:off x="682143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идет снег, и земля становится белой и тихой. Деревья стоят в снежных шапках, а улицы выглядят особенно нарядно. Даже обычный двор кажется сказочным.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по месяцам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— это целое, а месяц — только его часть. Если помнить это правило, легче понять, почему один год содержит сразу двенадцать месяцев.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полной записи даты сначала называют день, затем месяц и только потом год. Такой порядок помогает читать календарь без ошибок и лишних догадок.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короче года, поэтому его удобно использовать для планирования дел на ближайшее время. Год нужен, когда речь идет о большом промежутке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дата записана внимательно, можно точно узнать, когда произошло событие. Это важно для дневников, писем, школьных заданий и семейных памятных дат.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месяц и год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дата нужна для дня рождения, билета, письма или школьного расписания. Одна перепутанная цифра может изменить все планы, и тогда календарь начнет вредничать.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уверенно работает с датами, ему легче планировать дела, помнить важные события и не путаться в календарных записях.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умение читать месяц и год помогает находить нужный день, записывать события без ошибок и понимать, когда что должно произойти.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точно знать месяц и год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помогает видеть время по частям, а год объединяет все двенадцать месяцев в один большой круг. Если знать календарь, даты становятся понятными и совсем не пугают.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и год — наши помощники во времени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2026-05-20T15:29:03Z</dcterms:created>
  <dcterms:modified xsi:type="dcterms:W3CDTF">2026-05-20T15:29:03Z</dcterms:modified>
</cp:coreProperties>
</file>