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стенами замков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стенами замка кипела повседневная жизнь.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замка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замка существовал целый мир: поля, мельницы, дороги, рынки и деревни. Здесь добывали пищу, торговали, работали и решали, кто будет защищён, а кто обязан платить.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как остров среди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Кормящая округа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деревни окружали стены, словно широкое кольцо. Здесь выращивали зерно, держали скот и перевозили товары туда, где их ждали хозяин и жители.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дорогами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торговцы связывали замок с остальным миром. Они чинили вещи, везли соль и ткань, а ещё приносили новости, без которых жизнь замедлялась.
</a:t>
            </a:r>
            <a:endParaRPr lang="en-US" sz="1311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Невозможен в одиночку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этой внешней среды замок быстро потерял бы силу. Запасы заканчивались, ремонт останавливался, а защитники оставались бы без еды и помощи.
</a:t>
            </a:r>
            <a:endParaRPr lang="en-US" sz="1311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а не 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стоял в центре территории, но не мог жить отдельно от неё. Его снабжали хлебом, мясом, дровами и руками людей, которые работали за стенами.
</a:t>
            </a:r>
            <a:endParaRPr lang="en-US" sz="13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давали стены и что забирали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защищали от внезапного нападения и давали хозяину контроль над дорогами, мостами и сбором пошлин. Это делало замок важным узлом власти.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замка люди работали на земле, платили оброк и пользовались общими мельницами или переправами. За это они получали порядок и часть безопасности.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была власть замка, тем меньше свободы оставалось у тех, кто жил рядом. Переезд, торговля и даже повседневные дела зависели от разрешений.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нападение или беда случались далеко, помощь приходила не сразу. Поэтому стены не только спасали, но и подчёркивали зависимость от хозяина.
</a:t>
            </a:r>
            <a:endParaRPr lang="en-US" sz="13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местности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 перед стенами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самого рва обычно начиналась полоса открытого пространства. Она мешала врагу приблизиться незаметно и позволяла защитникам видеть движение людей, повозок и скота издалека.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обмену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тянулась от замка к рынку, переправе и соседним селениям. По ней везли хлеб, ткань и весть о событиях, а обратно возвращались люди и товары.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кормила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лежали поля, пастбища и участки леса. Именно они каждый день давали пищу, топливо и место для выпаса, без которых замковая жизнь быстро остановилась бы.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95" y="1685887"/>
            <a:ext cx="158813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62" y="3393766"/>
            <a:ext cx="159075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84" y="1685888"/>
            <a:ext cx="159075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34" y="3393766"/>
            <a:ext cx="1590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замковой округи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выращивали хлеб, овощи и лен, а затем везли часть урожая к замку. Их труд наполнял амбары и определял, будет ли зима сытой.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Слуги, посыльные и стража обеспечивали порядок внутри и вокруг стен. Они переносили сообщения, следили за воротами и помогали хозяину быстро узнавать новости.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Кузнецы, плотники, гончары и ткачи ремонтировали, мастерили и заменяли сломанное. Без их работы не было бы ни оружия, ни посуды, ни телег.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Священники и монахи напоминали о праздниках, учили молитвам и вели записи. Для многих жителей церковь была местом, где искали совет и объяснение событий.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приносили соль, ткань, железо и другие нужные вещи. Они связывали замок с дальними местами и помогали превращать лишнее зерно в деньги.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еды и повинностей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Урожай с полей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обрабатывали поля и собирали урожай. Часть продуктов оставалась семье, а часть уходила хозяину замка как плата за землю и защиту.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Плата хозяину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вносили продуктами или деньгами, если они уже были в обращении. Так деревня регулярно снабжала замок и подтверждала свою зависимость.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Труд по 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означала обязательную работу на земле сеньора. Она связывала жизнь крестьян с замком ещё теснее и делала порядок вокруг него устойчивым.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Мастерские, без которых всё ломалось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Кузница работала почти непрерывно. Здесь изготавливали и чинили подковы, ножи, гвозди и детали для оружия, без которых и оборона, и хозяйство быстро приходили в упадок.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Ткацкая и швейная работа давала ткань, одежду и мешки для хранения зерна. Такие вещи были нужны каждый день и быстро изнашивались.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Посудa и 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делали горшки, миски и кувшины, а плотники — двери, скамьи, колёса и телеги. Их изделия помогали хранить, перевозить и ремонтировать всё вокруг.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ремонт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кормили не только замок, но и соседей. Люди обменивали изделия на зерно, шерсть и сырьё, поэтому ремесло становилось частью местной экономики.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ярмарка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снабжал замок и деревни повседневными вещами, а ярмарка расширяла выбор и связывала округу с дальними землями.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местном рынке преобладали нужные каждому вещи, а ярмарка добавляла дальние товары и больше обмена.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о средневековой торговле; точные пропорции в источниках не фиксировались.
</a:t>
            </a:r>
            <a:endParaRPr lang="en-US" sz="7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дорога меняла жизнь вокруг замка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движения по дорогам к снабжению замка и деревень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год делился на 4 главных сезона работ: от них зависели запас хлеба, порядок труда и шанс пережить зиму без голода.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сельскохозяйственный календарь средневековой Европы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сезона труда определяли жизнь семьи в деревне.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одежда и быт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лакомства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рыба появлялись не каждый день. Их ели чаще по праздникам, а в некоторых местах больше полагались на сыр, яйца и молочные продукты.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очаг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были тёплыми не всегда, зато в них стояли очаг, сундуки и лавки для сна. Обстановка оставалась простой, а вещи служили долго.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шерсти и льна, поэтому её берегли и чинили. Стирка была редкой, а внешний вид зависел прежде всего от труда и погоды.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питания были хлеб, каши и похлёбки из овощей или бобов. Такая еда давала сытость, но не всегда разнообразие, особенно в бедные годы.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опасности жизни вне стен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заставляли жителей быстро прятать запасы, уводить скот и искать укрытие. Если поблизости не было крепкой защиты, деревня могла потерять всё за один день.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 деревянной застройке распространялся очень быстро, поэтому люди берегли огонь и держали воду под рукой. Одна искра могла уничтожить дом и сарай.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переходили от человека к человеку и уносили силы целых семей. Когда болезнь приходила в деревню, работа в поле останавливалась, а помощь была далеко.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дороги и размытые мосты отрезали поселения друг от друга. Из-за этого зерно, новости и помощь прибывали поздно, а беда казалась ещё тяжелее.
</a:t>
            </a:r>
            <a:endParaRPr lang="en-US" sz="13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Церковь, вера и книги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церкви крестили, венчали и прощались с умершими. Именно там многие слышали новости общины и запоминали важные события своей семьи.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монастырях работали переписчики, которые вручную создавали книги. Это был медленный труд: каждый лист переписывали, украшали и берегли как ценность.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средневекового человека вера объясняла, почему существует порядок мира, беды и надежда. Поэтому религия была не отдельной частью жизни, а её основой.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 помогал людям понимать, когда трудиться, а когда отдыхать. Праздники и посты делали год понятнее и связывали повседневную жизнь с верой.
</a:t>
            </a:r>
            <a:endParaRPr lang="en-US" sz="13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средневековых владений суд и власть были сосредоточены в руках одного хозяина или его представителя, поэтому порядок держался на личном решении и традиции.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феодальному суду в средневековой Европе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часто решал споры о земле, долгах и обязанностях.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зависели от хозяина замка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право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принадлежала сеньору, а крестьяне получали право работать на ней. Без этого разрешения семья не могла уверенно сеять, косить и собирать урожай.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дорогами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Мельница, мост и дорога часто находились под контролем хозяина. За их использование платили, поэтому даже обычный путь к соседям становился зависимым от его власти.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тоже была частью зависимости: в опасный момент жители ждали помощи от замка и его людей. Самостоятельно отбиться от нападения было трудно.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и 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повинности определяли, сколько зерна, денег или труда нужно отдать. От решений хозяина зависело, останется ли у семьи запас на зиму.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меняла война для окрестностей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 людей и скота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появлялась опасность, семьи уходили в лес, на холмы или в более защищённые места. Скот тоже старались увести подальше от дороги и открытых полей.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с снабжением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войны дороги перекрывались, а торговля замирала. Из-за этого в деревне труднее становилось достать соль, муку и другие нужные вещи.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меняла весь привычный уклад: работа останавливалась, люди жили в страхе и ждали вестей. Даже после ухода войска разрушения ощущались ещё долго.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угрозой люди старались не оставлять зерно на виду и прятали его в ямах, амбарах или под полом. Так хотя бы часть запасов можно было сохранить.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вокруг замков росли города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рядом с замком селились те, кому была нужна защита и работа: крестьяне, слуги, ремесленники. Так появлялись дворы, хижины и первые улицы.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открывались мастерские и рынок. Там можно было обменивать товары, чинить вещи и продавать урожай, поэтому людей становилось всё больше.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удобная переправа, дорога и постоянный поток людей превращали посёлок в город. Жильё уплотнялось, появлялись новые ремёсла и городская власть.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маленькими шагами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технические улучшения меняли повседневный труд: они ускоряли перевозки, облегчали обработку земли и помогали получать больше еды и товаров.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улучшения давали заметный эффект: росли урожай, скорость работы и объём обмена.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средневековым техническим новшествам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и его окружение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только на стены, средневековый замок кажется отдельным миром. Но за ними жили люди, которые работали, торговали, молились и защищали целый уклад жизни.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2026-07-26T10:33:29Z</dcterms:created>
  <dcterms:modified xsi:type="dcterms:W3CDTF">2026-07-26T10:33:29Z</dcterms:modified>
</cp:coreProperties>
</file>