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вектора: от направленного отрезка к вычислениям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объединяет длину и направление и превращает рисунок в точные вычисления.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векторов особенно важна в 11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— базовый инструмент курса: они помогают связывать планиметрию, координатный метод и подготовку к стереометрии. На векторном языке компактно записывают перемещения, силы и скорости, а также решают задачи на расстояния и углы.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это направленный отрезок, у которого есть начало и конец. Характеристики задаются с ориентацией: длина показывает величину, а направление — куда именно направлен перенос или действие.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вектора называют модулем и обозначают |a| или |AB|. Такая запись позволяет переходить от наглядного рисунка к кратким утверждениям о величинах и сравнениях.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векторные величины встречаются постоянно: перемещение точки, скорость движения, сила, направленная на тело. Они отражают не только «сколько», но и «в какую сторону».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вектором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изображение вектора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стрелкой: начало стрелки соответствует началу, наконечник — направлению к концу. Длина стрелки на чертеже служит наглядным показателем модуля, хотя масштаб часто условный.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удобно рассматривать векторы AB, а также направленные вправо и вверх, или лежащие на горизонтальной прямой. Такой выбор примеров помогает понять, как направление «читается» с рисунка.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 их смысл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символов и того, что они означают, ускоряет чтение условия задачи.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символы позволяют различать сам объект-вектор, его модуль и противоположное направление, а также фиксировать случаи нулевого вектора.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отражает длину и всегда неотрицателен. Направление определяется ориентацией от начальной точки к конечной, а для нулевого вектора оно не определено.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векторов в школьной геометрии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нулевого вектора модуль равен нулю, но направление не задаётся.
</a:t>
            </a:r>
            <a:endParaRPr lang="en-US" sz="26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и векторные величины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 задают без указания «куда», а вектор нельзя полностью описать одним числом — нужно направление.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«только величина» и «величина вместе с направлением» определяет, как мы записываем и решаем задачи.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физика и геометрия; учебные определения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одинаковые модуль и направление, даже если их начало и конец находятся в разных местах чертежа. Поэтому для равенства важны не координаты точки приложения, а характеристики направления.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Равные, сонаправленные и противоположные векторы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векторы лежат на параллельных (или совпадающих) прямых и направлены одинаково. Их можно «переносить» вдоль плоскости, не меняя ориентацию.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обладают равными модулями, но направлены в разные стороны. Это различие особенно заметно в задачах на переносы, сравнение векторов и построения с диагоналями.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установить равенство векторов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проверки по модулю и направлению.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вектор на координатной плоскости, используют пару чисел (x; y). Здесь x показывает изменение по оси Ox, а y — изменение по оси Oy.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координаты точек A(x1; y1) и B(x2; y2), то координаты вектора AB находятся как (x2 − x1; y2 − y1). Это связывает рисунок с вычислениями.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представление позволяет контролировать направление: знак разности по каждой оси сразу подсказывает, в какую сторону направлен вектор по горизонтали и по вертикали.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на плоскости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особенно удобна в задачах, где нужно быстро перейти к формулам для длины, углов и для дальнейших операций с векторами.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 его проекции на координатные оси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горизонтальную и вертикальную составляющие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вектор удобно мысленно разложить по осям Ox и Oy. Начальная точка остаётся фиксированной, а конец соединяют с точками на осях, получая горизонтальную и вертикальную составляющие.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как мост от рисунка к вычислениям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на ось Ox показывает изменение по горизонтали, а проекция на ось Oy — по вертикали. Такой чертёж помогает связать геометрию с координатами и лучше понимать, что именно «складывается» в исходный вектор.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по координатам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 задан координатами (x;y), то его модуль равен √(x²+y²), поэтому две координаты выступают как катеты прямоугольного треугольника.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диаграмме подтверждают: чем больше модуль координат, тем длиннее вектор; решения часто сводятся к извлечению квадратного корня.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вычислены по формуле |(x;y)|=√(x²+y²) (следствие теоремы Пифагора).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50" y="2266178"/>
            <a:ext cx="1953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24" y="2266175"/>
            <a:ext cx="22785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222" y="2262229"/>
            <a:ext cx="16275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сложения по правилу треугольника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конец–начало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сложить векторы, конец первого вектора мысленно или на чертеже совмещают с началом второго. Тогда вторая стрелка стартует там, где завершилась первая, без потери направления.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Результирующий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изображается вектором, который идёт от начала первого вектора к концу второго. Именно эта крайняя стрелка показывает общее смещение при последовательных перемещениях.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как двухшаговое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выполнено одно перемещение, а затем другое, результирующий вектор характеризует итоговый переход между начальной и конечной точками. Поэтому правило работает как «суммирование перемещений».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вектора заданы из одной точки, их сумма рисуется как диагональ параллелограмма. Строится фигура так, чтобы стороны были параллельны данным векторам, а диагональ соединяла начальную и противоположную вершины.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 и вычитание векторов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наглядно объясняет, почему порядок сложения не меняет результат: диагонали дают одно и то же суммарное смещение. Это полезно при построениях и при поиске векторных связей в задачах.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вектора b из вектора a сводится к сложению a и противоположного вектора −b. На рисунке −b имеет тот же модуль, но направлен в сторону, противоположную b, сохраняя точность направления.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применяют для результирующих действий нескольких сил и перемещений. Они также помогают находить разность векторов при сравнении направлений и при преобразованиях в координатных задачах.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сумму или разность векторов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алгоритм на чертеже: модуль и направление задают построение результирующего вектора.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 умножают на положительное число k, направление сохраняется. Модуль становится больше или меньше в k раз: длина стрелки на чертеже меняется пропорционально.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отрицательное число −k направление меняется на противоположное. По модулю длина всё так же умножается на |k|, но стрелка «переворачивается» относительно точки начала.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— умножение на ноль: получается нулевой вектор. В геометрическом смысле он не имеет направления, поэтому на практике часто используется для «сведения» части выражения.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 векторами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с векторами имеют геометрический смысл и позволяют перейти от направленных отрезков на чертеже к вычислениям без потери ориентации.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операции отличаются тем, что меняется либо направление, либо длина. Поэтому для правильного построения достаточно фиксировать модуль и ориентацию результирующей стрелки.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свойства векторных операций и их геометрическая интерпретация.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 по осям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Выбираем оси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определяют оси Ox и Oy и мысленно проводят прямые, параллельные осям, через точки начала и конца вектора. Это задаёт направление для будущих составляющих.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Находим составляющие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составляющая направлена вдоль Ox, вертикальная — вдоль Oy. Их длины равны изменениям координат по соответствующим осям и не зависят от способа построения.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Записываем сумму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разложение записывают как сумму двух перпендикулярных векторов. Такая форма упрощает вычисление модуля, координат и помогает анализировать движение и силы.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векторы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векторы описывают не только «сколько», но и «куда»: силу, скорость, ускорение, а также перемещение. Это делает формулы более наглядными, потому что направление влияет на результат движения.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 и географии векторные модели помогают задавать курс и смещение относительно точки старта. В компьютерной графике векторные данные применяют при перемещении объектов, построении траекторий и корректной прорисовке изображений.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 — ключевая идея школьной математики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объединяет длину, направление и координаты в одном объекте. Он переводит геометрию в вычисления и обратно, а операции с ним имеют ясный смысл, применимый в задачах, физике и моделировании.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2026-05-13T12:11:39Z</dcterms:created>
  <dcterms:modified xsi:type="dcterms:W3CDTF">2026-05-13T12:11:39Z</dcterms:modified>
</cp:coreProperties>
</file>