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клетки организма получают и используют энергию для жизнедеятельности.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Антуан Лавуазье доказал связь дыхания с обменом веществ, заложив основы биохимии, в которой питательные вещества служат главным источником энергии для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понимания энергетического обмена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— процесс преобразования энергии из пищи в форму, доступную для работы клеток организма, поддерживая жизнедеятельность.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включает этапы получения энергии из макромолекул, её запасания в специальных соединениях и последующего использования клетками.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играют макроэргические молекулы, особенно АТФ, позволяющие быстро переносить энергию внутри клеток.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энергетический обмен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пища расщепляется на более простые молекулы, необходимые для дальнейшего усвоения. Ферменты начинают действовать уже в ротовой полости и продолжают работу в желудке.
</a:t>
            </a:r>
            <a:endParaRPr lang="en-US" sz="937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расщепляет глюкозу до пирувата в цитоплазме, а цикл Кребса, проходящий в митохондриях, дополнительно окисляет продукты гликолиза, выделяя энергию.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и цикл Кребса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электроны передаются по цепи переносчиков, что приводит к синтезу большого количества АТФ — основного энергетического резервуара клеток.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 и образование АТФ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в энергетическом обмене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энергией благодаря окислительному фосфорилированию, превращая продукты обмена в АТФ через перенос электронов.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Органам с высокими энергетическими потребностями, таким как сердце и мозг, характерно большое число митохондрий для поддержания интенсивного метаболизма.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центры генерации энергии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АТФ относительно мал, но его непрерывное восстановление обеспечивает постоянное снабжение энергией клеток.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АТФ одновременно находится в организме человека, но оно быстро обновляется в течение суток.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биохимии и физиологии человека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этап и характеристики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это процесс, который происходит в цитоплазме без участия кислорода и распадаёт глюкозу на пируват, выделяя небольшое количество энергии в форме АТФ.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пируват переходит в молочную кислоту, вызывая ощущение усталости в мышцах во время интенсивных нагрузок.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данные,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энергии при аэробном и анаэробном обмене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Аэробный обмен в присутствии кислорода даёт значительно больше энергии, чем анаэробный, но требует кислорода.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энергетического обмена напрямую зависит от наличия кислорода — аэробный путь более продуктивен.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матриксе митохондрий, где каждый оборот цикла восстанавливает носители электронов и генерирует энергию.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цикл образуются две молекулы углекислого газа, отработанные продукты выводятся из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также синтезируются восстановленные формы НАДН и ФАДН2, транспортирующие электроны в дыхательную цепь.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одна молекула АТФ (или эквивалентная ГТФ) для непосредственного использования клеткой.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— центр энергетического метаболизма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энергетического обмена в клетках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от пищи до АТФ и возможный путь при гипоксии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плотность основных макронутриентов различается: углеводы и белки дают примерно 4 ккал на грамм, жиры — около 9 ккал на грамм. Жиры обеспечивают максимальный запас энергии. Эта таблица отражает примеры продуктов и их энергетическую ценность.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2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обладают наибольшей энергетической плотностью, что важно учитывать при составлении рационального питания.
</a:t>
            </a:r>
            <a:endParaRPr lang="en-US" sz="127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справочные данные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энергетической ценности питательных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растений световая энергия преобразуется в химическую, связываясь с углекислым газом и водой. Этот процесс обеспечивает животным и самим растениям органические вещества и энергию.
</a:t>
            </a:r>
            <a:endParaRPr lang="en-US" sz="738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превращение света в энергию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растения расходуют накопленную энергию, полученную в светлое время, для роста и восстановления. В темноте действует дыхание, при котором углеводы окисляются с высвобождением энергии.
</a:t>
            </a:r>
            <a:endParaRPr lang="en-US" sz="698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процессы дыхания
</a:t>
            </a:r>
            <a:endParaRPr lang="en-US" sz="1388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у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пища разбивается на простые молекулы — глюкозу, жирные кислоты, аминокислоты — которые окисляются для получения энергии. Этот процесс происходит в различных органах с высокой интенсивностью.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получение энергии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физическом усилии, например беге, мышцы быстро расходуют гликоген, что стимулирует усиленный синтез АТФ. Сердце и мозг также обладают высоким уровнем обмена для поддержания жизнедеятельности.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работа и обмен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энергетического обмена у животных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инсулин способствует снижению уровня глюкозы в крови, ускоряя её использование клетками для выработки энергии и накопления запасов гликогена.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активирует расщепление гликогена в печени и мышцах, обеспечивая быстрый доступ глюкозы при стрессовых или физических нагрузках.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усиливает общий обмен веществ, повышая скорость энергетического обмена, а гипоталамус регулирует чувство голода и сытости, влияя на потребление пищи.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энергетического обмена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при аэробных процессах для полного окисления питательных веществ в митохондриях, что обеспечивает максимальный выход АТФ и энергию для клеток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увеличивается брожение, снижается синтез АТФ, и накапливается молочная кислота, что приводит к быстрой усталости и снижению работоспособности мышц.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в энергетическом обмене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875" y="3137000"/>
            <a:ext cx="155513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энергии, полученной при окислении, превращается в тепло, поддерживая постоянную температуру тела теплокровных животных.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энергия преобразуется в АТФ, которая расходуется на синтез веществ, движение и другие жизненные процессы внутри клеток.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теплоотдачи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регулирует теплоотдачу через потоотделение и изменение кровотока в коже, обеспечивая комфортную температуру тела.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эффект энергетического обмена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обмен веществ ускорен вследствие активного роста, развития органов и тканей, что требует большего количества энергии.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усиливает расход энергии, стимулирует обмен веществ и способствует поддержанию здоровой массы тела и мышечного тонуса.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пожилых людей наблюдается замедление обмена веществ, снижение мышечной массы и уменьшение потребности в калориях, что требует адаптации питания.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 и образ жизни дополнительно влияют на скорость энергетического обмена, изменяя его динамику.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возраста и физической активности на обмен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370291"/>
            <a:ext cx="4063200" cy="8903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потребности детей 11–13 лет зависят от пола и уровня активности. Средние показатели отражены в таблице для средней физической активности. Индивидуальный рацион формируется с учётом роста и особенностей развития.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потребности в энергии помогает правильно планировать питание и поддерживать здоровье подростков.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Всемирной организации здравоохранения, учебные материалы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потребность в энергии для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ведёт к быстрой утомляемости, ослаблению иммунитета, замедлению роста и задержке полового созревания у подростков.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энергии способствует накоплению жиров, повышает риск ожирения и связанных заболеваний: диабета, заболеваний сердца, что требует контроля питания.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дефицита и избытка энергии на организм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энергетический обмен поддерживает все жизненно важные процессы. Соблюдение баланса питания, активный образ жизни и отдых необходимы для здоровья и развития подростков.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энергетического обмена в жизни подростков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2026-05-09T22:02:08Z</dcterms:created>
  <dcterms:modified xsi:type="dcterms:W3CDTF">2026-05-09T22:02:08Z</dcterms:modified>
</cp:coreProperties>
</file>