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Гайдар. «Чук и Гек»: семья, дорога и новогоднее чудо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братьях, зимней дороге и тёплой семейной встрече.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Гайдар и повесть «Чук и Гек»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Петрович Гайдар написал повесть «Чук и Гек» в 1939 году. Его книги читаются легко: в них есть движение, добрые герои и понятные детям жизненные уроки.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повесть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 семья живёт в Москве, но отец мальчиков далеко от дома. Уже здесь чувствуется предстоящая разлука и ожидание важной встречи.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 отца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письмо, которое становится отправной точкой всей истории. Из-за небольшой неточности семья понимает его не совсем верно.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собирает детей в путь, и обычная поездка превращается в большое зимнее путешествие через огромную страну.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далёкой тайге героев ждут испытания, недоразумения и долгожданное соединение семьи, которое приносит радость и спокойствие.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 и Гек — два брата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 и Гек постоянно в движении: спорят, смеются, задают вопросы и попадают в смешные ситуации. Они ведут себя очень по-детски, поэтому легко узнаются каждым школьником.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братьев разные характеры, и именно это делает их интересными. Один кажется серьёзнее, другой — озорнее, но вместе они звучат как настоящая команда, которая не может сидеть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46664"/>
            <a:ext cx="251569" cy="223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57695"/>
            <a:ext cx="251569" cy="20125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повести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повести — это не только место, где живут люди. Это прежде всего чувство близости, которое помогает семье оставаться вместе, даже когда она далеко друг от друга.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думает о детях, дети тянутся к маме, а встреча с отцом становится самым желанным событием. Забота в этой истории проявляется в каждом поступке.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по-настоящему держатся друг за друга. Именно семейная связь помогает им не растеряться в дороге, не испугаться трудностей и дождаться радостного финала.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пишет семье из далёкой тайги, и это письмо сразу становится очень важным. В нём есть сведения о встрече, от которых зависит вся дальнейшая поездка.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одной маленькой ошибки письмо понимают не так, как нужно. Путаница возникает не из-за злого умысла, а из-за обычной человеческой невнимательности.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ошибка запускает путешествие, полное волнений, холода и новых открытий. Так маленькая деталь превращается в большой сюжетный поворот.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стало началом путаницы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повести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письмо приводит героев от ожидания к семейной встрече.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Чука и Гека поезд становится настоящим открытием: новые вагоны, дороги и остановки делают путь к отцу похожим на путешествие в большой неизвестный мир.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как большое приключение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видят незнакомых людей, слушают разговоры взрослых и замечают, как меняется всё вокруг. Каждая новая остановка приближает их к долгожданной встрече.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добавляет впечатлений: снег, холод и долгие расстояния заставляют быть внимательнее и терпеливее. От этого путешествие кажется ещё серьёзнее и интереснее.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путь важен не меньше, чем сама встреча. Он показывает, что дорога может пугать, удивлять и радовать одновременно, если рядом семья.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 повести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дорога между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у Гайдара выглядит широкой, тихой и очень холодной. Деревья стоят, как сторожа, а снег будто делает всё вокруг белым и бесконечным. На таком фоне люди кажутся совсем маленькими, но именно поэтому их забота друг о друге заметнее и теплее.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нельзя быть невнимательным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легко почувствовать расстояние и одиночество. Здесь важно не спешить, слушать взрослых и не терять друг друга из виду. Природа в повести не злится, но требует уважения, терпения и дружбы.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природа и маленькое человеческое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тайга не отменяет доброту, а только подчёркивает её. Чем холоднее и тише вокруг, тем сильнее ощущается радость семейной встречи. На таком фоне особенно трогательно звучат простые слова, улыбки и помощь.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3" y="2020650"/>
            <a:ext cx="193987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26800"/>
            <a:ext cx="209400" cy="20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38433"/>
            <a:ext cx="209400" cy="18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Новогоднее настроение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повести создаёт чувство ожидания чуда. Снег, холод и дорога делают праздник ещё желаннее, а радость встречи — ещё теплее.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здесь связан не только с праздником, но и с долгожданной встречей. Для героев самым главным подарком становится возвращение близких и ощущение дома.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хорошее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тема помогает верить, что всё закончится благополучно. Даже в трудной дороге сохраняется светлое чувство, которое поддерживает детей и взрослых.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 и Гек ведут себя как настоящие мальчишки: шумят, спорят, торопятся и иногда попадают в смешные переделки, но их живость делает повесть очень правдивой.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остаётся спокойной даже в дороге: она терпеливо принимает детские ошибки, заботится о сыновьях и умеет поддержать семью, когда всем тревожно и непросто.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встречает близких уверенно и тепло, как надёжный взрослый; рядом с ним видно, что семья держится на заботе, доверии и общей радости встречи.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важны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особенно ценятся честность и ответственность: герои не прячутся от трудностей, а стараются разобраться в ситуации и поступить правильно, даже если сначала всё идет не так.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терпение и взаимопомощь: именно они помогают семье выдержать дорогу, холод и недоразумение, а младшим школьникам показывают, как беречь близких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Гайдар с улыбкой показывает детские споры и обиды, поэтому Чук и Гек кажутся живыми и очень знакомыми каждому, кто когда-либо ссорился с братом или другом.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повести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недоразумения появляются из-за поспешности и детской доверчивости, и именно они двигают сюжет вперёд, не делая историю скучной или слишком серьёзной.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слышен и в разговоре героев: короткие реплики, неожиданные ответы и озорные замечания помогают легко представить сцену и почувствовать характер каждого персонажа.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холодной тайге повесть остаётся тёплой и светлой, потому что смешные моменты снимают напряжение и напоминают: в семье важно уметь улыбаться.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читают в школе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сюжетом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понятно и быстро захватывает внимание: есть семья, письмо, дорога и ожидание встречи, поэтому детям легко следить за событиями.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важных темах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обсуждать дружбу, ответственность, ошибки и заботу о близких, потому что все эти чувства показаны ясно и без сложных объяснений.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хорошим финалом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оставляет светлое впечатление: после тревог приходит радостная встреча, и это помогает детям понять, что доброта и терпение не напрасны.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напоминает, что именно отношения между близкими делают повесть тёплой, а маленькая семья становится сильнее благодаря любви и поддержке.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брата стоят в центре истории и показывают, как семья проходит любые трудности вместе.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Гайдар, повесть «Чук и Гек»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Гайдар пишет простыми словами и короткими фразами, поэтому текст легко читать вслух и понимать младшим школьникам; события сразу представляются как живые картинки.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разговоров, точных деталей и выразительных наблюдений, из-за чего герои звучат естественно, а зимняя дорога, тайга и дом запоминаются особенно ярко.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 справиться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семейные чувства и добрые поступки ведут героев от тревоги к счастливой встрече.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вспоминается зимняя дорога: снег, долгий путь и ожидание встречи создают ощущение настоящего приключения, хотя события остаются очень жизненными и понятными.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и забавные выходки братьев: их разговоры, споры и маленькие ошибки делают героев близкими читателю и добавляют повести лёгкий, добрый юмор.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самое тёплое чувство: после тревоги приходит радость, и именно счастливое соединение семьи делает историю светлой, уютной и особенно любимой.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Чука и Гека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близкие люди важнее любых недоразумений, а забота о семье помогает чувствовать себя увереннее даже далеко от дома.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пути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показывают, что трудная дорога не пугает, если идти вперёд вместе и не терять надежду на хорошую встречу.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сложный момент особенно важны поддержка и участие: именно они помогают семье справиться с холодом, ожиданием и путаницей.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стыдиться промахов, а спокойно разбираться в них, потому что честность и добрые намерения делают людей сильнее.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Гайдара остаётся любимой, потому что в ней есть приключение, юмор, зимняя сказка и тёплая семья. После всех тревог побеждают добро, доверие и радость встречи.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«Чук и Гек» — книга, к которой хочется возвращаться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2026-05-24T08:09:08Z</dcterms:created>
  <dcterms:modified xsi:type="dcterms:W3CDTF">2026-05-24T08:09:08Z</dcterms:modified>
</cp:coreProperties>
</file>