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Вирусы: Обзор и основные темы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неклеточные организмы, влияющие на растения, животных и микробы.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открытие и значимость вирусов в науке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открытие и значимость вирусов в науке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впервые обнаружил Дмитрий Ивановский в 1892 году, исследуя табачную мозаику. Электронная микроскопия XX века расширила знания. Их изучение позволило создать вакцины и понять причины инфекционных заболеваний.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вируса и его ключевые характеристики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вирус?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неклеточные микроорганизмы, неспособные жить вне клетки хозяина. Они состоят из наследственного материала, покрытого белковой оболочкой — капсидом.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вирусов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вирусов обычно варьируется от 20 до 300 нанометров, что значительно меньше бактерий, делающих их невидимыми невооружённым глазом и обычным микроскопом.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Капсид — защитная белковая оболочка, которая защищает генетический материал вируса от внешних воздействий.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имеют дополнительную липидную оболочку, обеспечивающую гибкость и улучшенную защиту в окружающей среде.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вирусы, например бактериофаги, обладают специализированными структурами, такими как хвостовые придатки, для проникновения в клетки бактерий.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вируса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 десятки раз меньше бактерий и в тысячи раз меньше животных клеток, что осложняет их визуализацию обычным световым микроскопом.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размеров: вирусы, бактерии, клетки животных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размер вирусов требует использования специальных методов, таких как электронная микроскопия, для их изучения и идентификации.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микробиологии,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вирусов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Сферические вирусы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полиомиелита имеет гладкую сферическую форму, что обеспечивает равномерное взаимодействие с клеткой хозяина и способствует быстрой передаче заражения.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вирусы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имеют форму спирали, как, например, табачная мозаика, где капсид обвивается вокруг нити РНК, что обеспечивает стабильность структуры.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формы бактериофагов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обладают сложной конструкцией с головкой и хвостом, позволяя точно захватывать и внедрять генетический материал в бактерии.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 вируса к рецепторам на поверхности клетки-хозяина — первый шаг заражения.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новых вирусных частиц из синтезированных компонентов внутри клетки.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вирусного генетического материала внутрь клетки и запуск репликации с использованием клеточных механизмов.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вируса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новых вирусов из клетки, часто с её разрушением, для заражения других клеток и распространения вируса.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заражения клетки вирусом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процесс инфицирования клеток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50" y="1340926"/>
            <a:ext cx="8603700" cy="1758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делятся на ДНК- и РНК-содержащие, что влияет на их размножение и передачу.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вирусов по генетическому материалу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типа нуклеиновой кислоты важно для разработки методов лечения и профилактики вирусных заболеваний.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учебные материалы по вирусологии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35028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вирусов: особенности заражения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Инфицируют только растительные клетки, например, вирус табачной мозаики поражает листья и снижает урожайность.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Специфичны для животных, вызывая заболевания, такие как грипп или бешенство, влияя исключительно на клетки хозяина.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Вирусы, поражающие исключительно бактерии, важны для контроля бактериальных популяций в природе и биотехнологиях.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Коронавирус SARS-CoV-2 как пример эпидемического вируса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угроза и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Коронавирус SARS-CoV-2 впервые появился в 2019 году и быстро превратился в пандемию COVID-19. Этот вирус передаётся воздушно-капельным путём, что обеспечивает его стремительное распространение по всему миру, вызывая глобальные изменения в социальной жизни.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вируса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SARS-CoV-2 имеет сферическую форму с многочисленными белковыми шипами на поверхности, которые позволяют вирусу прикрепляться к клеткам человека. Эти шипы являются ключевыми мишенями для разработки вакцин и антител, помогающих бороться с инфекцией.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болезни у человека: примеры и последствия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 – Испанский грипп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эпидемия вызвала миллионы смертей по всему миру, показав опасность вирусных заболеваний и необходимость разработок профилактических мер.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– Борьба с корью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вакцины против кори значительно сократило распространение болезни и смертность, став важным шагом в борьбе с вирусными инфекциями.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– Эпидемии бешенства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Бешенство продолжает оставаться угрозой для здоровья, особенно в районах с большим числом диких животных, что требует контроля и профилактики.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и позже – ВИЧ/СПИД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иммунодефицита человека вызвал глобальную пандемию, изменил подходы к медицине и профилактике инфекций, став важной темой научных исследований.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932849"/>
            <a:ext cx="5163300" cy="15565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способов лечения и профилактики вирусных и бактериальных инфекций показывает разные подходы и эффективность лекарств в зависимости от вида возбудителя.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борьбы с вирусами и с бактериями: различия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эффективны только против бактерий, при вирусах важна вакцинация и специальные препараты.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медицинские публикации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— эффективная профилактика вирусных заболеваний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— эффективная профилактика вирусных заболеваний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стимулирует иммунитет, обеспечивая защиту от тяжёлых вирусных инфекций, таких как грипп, корь и полиомиелит. Регулярные прививки помогают предотвратить массовые эпидемии и осложнения.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массовая вакцинация детей проводится ежегодно, что способствует снижению заболеваемости и поддержанию общественного здоровья на высоком уровне.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идентифицирует вирусы как чужеродные, активируя защитные клетки и вырабатывая специфические антитела для их нейтрализации.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Иммунитет: защитная система организма против вирусов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первичного заражения формируется иммунная память, которая ускоряет и усиливает ответ организма при повторном контакте с тем же вирусом.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иммунного ответа зависит от состояния здоровья человека и свойств вируса, что влияет на тяжесть и длительность болезни.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вирусов на природу и экосистемы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популяций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играют ключевую роль в контроле численности различных видов, уничтожая слабые и больные особи. Это помогает сохранять экологический баланс и предотвращать перенаселение.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круговороте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влияют на численность бактерий в почве и воде, что способствует стабильности экосистем и предотвращает чрезмерное разрастание микроорганизмов, способствуя здоровью окружающей среды.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применяются как носители генетического материала для создания трансгенных растений с новыми полезными свойствами, такими как устойчивость к вредителям.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 научных исследованиях и генной инженерии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использует вирусы для доставки исправленных генов в клетки человека, что помогает лечить наследственные и приобретённые заболевания.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вирусы способствуют разработке новых вакцин, создавая эффективные и безопасные методы профилактики инфекций.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вирусов расширяют понимание биологических процессов и открывают возможности для инновационных методов лечения и диагностики.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вирусы считаются живыми организмами — они активны только внутри клеток, вне их быстро разрушаются и не проявляют самостоятельной жизнедеятельности.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Подавляющее большинство вирусов не опасны для человека и существуют в природе, не вызывая заболеваний, что важно учитывать для понимания их роли.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«летают» самостоятельно в воздухе; заражение происходит через капли, поверхности или контакт с больными, что важно для профилактики.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вирусах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геномов и открытие гигантских вирусов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исследования вирусов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секвенировали множество новых вирусных геномов, что позволяет лучше понять их разнообразие и механизмы взаимодействия с хозяевами. Это открывает пути для новых медицинских открытий.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лечение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вирусов в генной инженерии помогает создавать инновационные вакцины и методы терапии, включая лечение наследственных и онкологических заболеваний.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вирусов для здоровья и науки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вирусов помогает разрабатывать эффективные методы борьбы с инфекциями, защищать экосистемы и создавать новые технологии для улучшения качества жизни человека и окружающего мира.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2026-05-08T08:09:23Z</dcterms:created>
  <dcterms:modified xsi:type="dcterms:W3CDTF">2026-05-08T08:09:23Z</dcterms:modified>
</cp:coreProperties>
</file>