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image" Target="../media/image-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83200" y="887748"/>
            <a:ext cx="6177600" cy="30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живого мира: основные темы урока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696200" y="4141213"/>
            <a:ext cx="57516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Изучим разнообразие жизни и её роль в природе и человеке.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многообразие живого мира?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мир включает миллионы видов, появившихся более 3,5 миллиардов лет назад. Учёные выделяют пять царств: бактерии, грибы, растения, животные и протисты. Это разнообразие создаёт основу для жизни на Земле.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050" y="1105262"/>
            <a:ext cx="4208700" cy="18495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08275" y="1105262"/>
            <a:ext cx="4208700" cy="18495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467850" y="3051375"/>
            <a:ext cx="39429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Разнообразные формы бактерий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бывают шаровидными, палочковидными и спиральными. Они живут в почве, воде и даже внутри других организмов, играя ключевую роль в экосистемах и биогеохимических циклах.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741237" y="3051375"/>
            <a:ext cx="39429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и вред бактерий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бактерии вызывают болезни, но многие полезны: помогают разлагать органику и участвуют в производстве пищи, например, кисломолочных продуктов и сыра.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обитатели — бактерии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Простейшие: одноклеточные организмы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7657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Простейшие включают амёб, инфузорий и одноклеточные водоросли, обитающих в воде и влажной почве. Они помогают перерабатывать органические вещества.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420900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организмы выполняют важную роль в пищевых цепях, служа пищей для мелких животных и микроорганизмов.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26522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Простейшие адаптированы к разным средам, включая пресные и солёные водоёмы, а также организмы-хозяева.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1274974"/>
            <a:ext cx="4164900" cy="25505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Грибы: сравнение основных групп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различия между шляпочными, плесневыми и дрожжевыми грибами по ключевым признакам.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группа грибов играет важную уникальную роль в природе и жизни человека.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5 класса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022" y="1104832"/>
            <a:ext cx="2782372" cy="18503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9799" y="1104832"/>
            <a:ext cx="2782372" cy="18503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34487" y="1104832"/>
            <a:ext cx="2782372" cy="18503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32839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и хвощи — древние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и хвощи обычно встречаются во влажных лесах и болотах. Они служат важными компонентами экосистем, удерживая влагу и способствуя формированию почвы.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179799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Папоротники: зелёные лесные обитатели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растут в тенистых местах, размножаются спорами. Они устойчивы к тени и влаге, создавая густой подлесок.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034487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— доминирующие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Покрытосеменные, к которым относятся берёза и подсолнечник, обладают цветами и плодами, что помогает им успешно распространяться и обеспечивать пищу животным.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25050" y="386175"/>
            <a:ext cx="84918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растений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основных групп растений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приспособились к разным средам благодаря разнообразным способам размножения и адаптациям.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доминируют в растительном мире, обеспечивая экосистемы и питание большинству животных.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ботаники, 2023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6537" y="1503496"/>
            <a:ext cx="310200" cy="31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81312" y="1520729"/>
            <a:ext cx="310200" cy="2757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98137" y="1503496"/>
            <a:ext cx="310200" cy="310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669306" y="1499146"/>
            <a:ext cx="279038" cy="3189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беспозвоночных и их роль
</a:t>
            </a:r>
            <a:endParaRPr lang="en-US" sz="2500" dirty="0"/>
          </a:p>
        </p:txBody>
      </p:sp>
      <p:sp>
        <p:nvSpPr>
          <p:cNvPr id="16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434948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крупнейшая группа с миллионом видов, включая жуков и бабочек. Они важны для опыления и разложения органики.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4779787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Обитают в воде и на суше, участвуют в пищевых цепях и улучшают почву.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2607399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Паукообразные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Пауки и клещи охотятся на мелких насекомых, контролируя их численность в природе.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952206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Черви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Земляные черви разрыхляют почву, способствуют её питательности и поддерживают круговорот веществ.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Рыбы: многообразие и значение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291675" y="1098175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Костные, хрящевые и двоякодышащие рыбы живут в морях, реках и озёрах, разнообразны по видам и видам питания.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291675" y="3047976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занимают ключевые позиции в водных экосистемах и являются важным пищевым ресурсом для человека.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 и пресмыкающиеся: особенности жизни
</a:t>
            </a:r>
            <a:endParaRPr lang="en-US" sz="2302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Рептилии хорошо адаптированы к сухим условиям, благодаря крепкой коже и дыханию через лёгкие.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группы влияют на биологический баланс, участвуя в пищевых цепях и контроле численности других видов.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Земноводные, например лягушки, проводят период жизни в воде и на суше, дышат лёгкими и кожей, важны для экологии.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 включают змей, ящериц и крокодилов, имеют плотную кожу и откладывают яйца на суше.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позвоночных: группы и их численность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видов внутри каждой группы зависит от среды обитания и эволюционных адаптаций, что отражается в их численности и экологической роли.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и птицы образуют крупнейшие группы позвоночных, тогда как млекопитающие характеризуются меньшим числом, но большим биологическим разнообразием.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биологических исследований и энциклопедий, 2023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Птицы: приспособления к полёту и разнообразие видов
</a:t>
            </a:r>
            <a:endParaRPr lang="en-US" sz="2339" dirty="0"/>
          </a:p>
        </p:txBody>
      </p:sp>
      <p:sp>
        <p:nvSpPr>
          <p:cNvPr id="5" name="Text 1"/>
          <p:cNvSpPr txBox="1"/>
          <p:nvPr/>
        </p:nvSpPr>
        <p:spPr>
          <a:xfrm>
            <a:off x="4896975" y="1098175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адаптации для полёта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имеют лёгкий скелет и развитую мускулатуру груди, что облегчает полёт. Перья обеспечивают аэродинамику и теплоизоляцию, поддерживая высокую двигательную активность.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02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96975" y="3047981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и поведение птиц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виды совершают сезонные миграции, адаптируясь к разным климатическим зонам. Они гнездятся на различных континентах, занимая разнообразные экологические ниши.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8250" y="386175"/>
            <a:ext cx="86475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Млекопитающие: особенности строения и забота о потомстве
</a:t>
            </a:r>
            <a:endParaRPr lang="en-US" sz="2195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48250" y="1177250"/>
            <a:ext cx="53382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обладают шерстью, что помогает поддерживать температуру тела, а также способны выкармливать своих детёнышей молоком, обеспечивая им питание на ранних этапах жизни.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388725" y="1177250"/>
            <a:ext cx="2506800" cy="330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является млекопитающим, что подчёркивает нашу биологическую принадлежность. Среди известных представителей — тигр и летучая мышь, каждый из которых уникален по своим способностям.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248250" y="3275500"/>
            <a:ext cx="53382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этой группе относятся разнообразные животные: от малых грызунов до крупных китообразных. Млекопитающие характеризуются сложным поведением и развитой нервной системой.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 исчезающие виды животных и растений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375" y="1153175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и охота серьёзно сокращают популяции таких животных, как амурский тигр и снежный барс, а также редких птиц и растений, угрожая их выживанию.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29375" y="3102575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окружающей среды и изменение климата усугубляют угрозы. Красная книга России фиксирует список защитных мер и требуемых усилий для сохранения этих видов.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8920" y="982188"/>
            <a:ext cx="4135559" cy="2925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500" y="386175"/>
            <a:ext cx="8342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Рекорды живого мира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5299125" y="1123175"/>
            <a:ext cx="34167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рекорды среди животных и растений на планете: размеры, возраст и численность, отражающие уникальность живых организмов.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мир впечатляет не только разнообразием видов, но и рекордными характеристиками, что подчёркивает его уникальность.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73500" y="4050600"/>
            <a:ext cx="83424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Энциклопедии природы и учебные пособия, 2023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Эндемики: уникальные виды отдельных регионов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291675" y="1098175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Эндемичные виды – это растения и животные, обитающие строго в отдельных природных областях, например, бутылочное дерево Мадагаскара, которое нигде больше не встречается.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291675" y="3047976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виды особенно уязвимы перед экологическими изменениями и исчезновением, что требует особых мер по их охране и сохранению.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цепи питания в лесной экосистеме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энергии через организмов от растений к хищникам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9500" y="845000"/>
            <a:ext cx="41904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Повышенное разнообразие видов обеспечивает стабильность экосистем, что напрямую влияет на здоровье человека и устойчивое обеспечение природными ресурсами.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59500" y="3981975"/>
            <a:ext cx="4190400" cy="5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союз охраны природы, 2023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125299" y="845000"/>
            <a:ext cx="3579000" cy="353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2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80%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составляет влияние биоразнообразия на устойчивость экосистем и качество ресурсов на планете.
</a:t>
            </a:r>
            <a:endParaRPr lang="en-US" sz="5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многообразия: проблемы и решения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620225" y="1201000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создания заповедников и национальных парков для защиты природных территорий и редких видов.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356999" y="2046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Внесение многих видов в Красную книгу и развитие экологического законодательства.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082801" y="2892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образовательных программ в школах, направленных на формирование экологической культуры.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819575" y="3738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инициативы и соглашения по сохранению биоразнообразия и устойчивому развитию.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7950" y="555625"/>
            <a:ext cx="7988100" cy="21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многообразия — залог будущего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577950" y="3280829"/>
            <a:ext cx="68568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природное разнообразие необходимо для устойчивого существования планеты. Образованность и ответственность каждого помогут сохранить живой мир для грядущих поколений.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2026-05-08T08:06:52Z</dcterms:created>
  <dcterms:modified xsi:type="dcterms:W3CDTF">2026-05-08T08:06:52Z</dcterms:modified>
</cp:coreProperties>
</file>