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4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Казахстан: география, природа и жизнь страны
</a:t>
            </a:r>
            <a:endParaRPr lang="en-US" sz="2494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страна в центре Евразии: природа, города, история и люди.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на карте Евразии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расположен между Европой и Азией, поэтому его природа, транспорт и хозяйство тесно связаны с огромным пространством страны и соседними государствами.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Казахстана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страны тянутся лесостепь и степь. Здесь больше влаги, чем в южных районах, поэтому встречаются травянистые равнины, берёзовые колки и плодородные земли.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часть Казахстана постепенно переходит в полупустыни. Растительность становится более редкой, а почвы и климат требуют от растений и животных особой выносливости.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 юго-западе преобладают пустыни. Жара, сухой воздух и нехватка осадков определяют внешний вид ландшафта, где господствуют пески, глинистые равнины и редкие кустарники.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 юго-восток занимают горы Алтая, Жетысу Алатау и Тянь-Шаня. Высота меняет климат, поэтому здесь больше снега, рек и лесов, чем на равнинах.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 связаны с большой протяжённостью Казахстана с севера на юг и заметными различиями высот. Поэтому в одной стране соседствуют степи, пустыни и высокие горы.
</a:t>
            </a:r>
            <a:endParaRPr lang="en-US" sz="11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 — главный природный образ страны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Казахстанские степи занимают огромные территории и производят сильное впечатление открытым горизонтом. Это один из самых узнаваемых природных пейзажей страны, который легко запоминается.
</a:t>
            </a:r>
            <a:endParaRPr lang="en-US" sz="1038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степи характерны ковыль, полынь и другие засухоустойчивые травы. Они приспособлены к сухому климату, ветрам и резким перепадам температуры, поэтому хорошо переносят местные условия.
</a:t>
            </a:r>
            <a:endParaRPr lang="en-US" sz="1055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можно встретить сайгака, сурка и тушканчика. Эти животные по-разному приспособились к жизни на открытых пространствах, где важно быстро двигаться и находить воду.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 картине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часто изображают как широкую равнину с высоким небом, табунами лошадей и редкими растениями. Такой пейзаж помогает понять простор и свободу казахстанской природы.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Казахстана по численности населения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становятся центрами работы, учёбы, транспорта и услуг, поэтому быстро растут и привлекают жителей из других регионов.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Алматы заметно опережает остальные города, а Астана и Шымкент формируют следующую группу крупных центров.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приведённым в задании (оценка численности населения крупнейших городов)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869336"/>
            <a:ext cx="4452300" cy="17612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географические факты о Казахстане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важные сведения о стране: размеры, столицу, крупнейший город, высотные крайности и крупный водный объект.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и резкие различия высот показывают, что природа Казахстана очень разнообразна.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приведённым в задании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Казахстана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сезоны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страны резко континентальный: летом часто бывает жарко, а зимой — холодно. Погода может заметно меняться даже в течение одного дня, особенно вдали от моря.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осадков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осадков выпадает немного, особенно в пустынях и полупустынях. Из-за сухости растениям и людям приходится приспосабливаться к нехватке влаги.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климат определяет состав растительности и животных. Здесь лучше всего чувствуют себя выносливые виды, которые умеют долго обходиться без воды и переносить жару.
</a:t>
            </a:r>
            <a:endParaRPr lang="en-US" sz="113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сельского хозяйства особенно важны реки, водохранилища и оросительные каналы. Без них трудно выращивать урожай в засушливых районах и обеспечивать стабильный сбор продукции.
</a:t>
            </a:r>
            <a:endParaRPr lang="en-US" sz="10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Казахстана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развития страны от древности до независимости.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 этого года Казахстан действует как независимая республика со своими символами, законами и государственными праздниками.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провозглашения независимости Казахстана — 16 декабря 1991 года
</a:t>
            </a:r>
            <a:endParaRPr lang="en-US" sz="718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самостоятельного развития государства и новой политической истории страны.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Астана и Алматы — два крупных центра страны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065300" y="148155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Астана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Казахстана выполняет политическую роль и известна современной архитектурой. Здесь находятся важные государственные учреждения и символы новой столицы, включая башню Байтерек.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5065300" y="2642267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Алматы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Алматы — крупнейший город страны и важный центр культуры, науки и финансов. Он расположен у подножия Заилийского Алатау, поэтому в городе особенно заметен горный пейзаж.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5065300" y="380298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лица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Астана и Алматы показывают разные стороны Казахстана: одна связана с управлением государством, другая — с деловой и культурной жизнью. Вместе они помогают понять современную страну.
</a:t>
            </a:r>
            <a:endParaRPr lang="en-US" sz="11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экономики Казахстана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сектор даёт стране заметные экспортные доходы, а развитие транспорта помогает доставлять продукцию к внутренним рынкам и морским направлениям через соседние государства.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Казахстана опирается на природные ресурсы, но заметную роль уже играют и перерабатывающие, и сервисные отрасли.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школьного курса географии Казахстана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продукты питания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поля севера
</a:t>
            </a:r>
            <a:pPr algn="ctr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области Казахстана известны выращиванием пшеницы, ячменя и подсолнечника. Здесь большие ровные пространства и подходящие почвы позволяют получать значительную часть зерна, важного для внутреннего рынка и экспорта.
</a:t>
            </a:r>
            <a:endParaRPr lang="en-US" sz="963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урожаи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южных районах теплее, поэтому здесь выращивают овощи, фрукты и хлопок. Такие культуры требуют больше тепла и воды, поэтому в земледелии особенно важны орошение и работа каналов.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степей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степных и горных районах традиционно развито скотоводство. Оно связано с большими пастбищами, сезонными переходами и давним опытом кочевой жизни, который долго формировал быт местного населения.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кухня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Бешбармак, баурсаки и кумыс напоминают о кочевом прошлом казахов. Эти блюда и напитки часто подают на праздниках и семейных встречах как знак гостеприимства и уважения к традициям.
</a:t>
            </a:r>
            <a:endParaRPr lang="en-US" sz="9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38" y="1073232"/>
            <a:ext cx="6563325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полезные ископаемые Казахстана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богат сырьём, которое добывают в разных частях страны и используют в промышленности, энергетике и экспорте.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Сосредоточение разных ресурсов в нескольких промышленных районах делает страну важным поставщиком сырья на мировой рынок.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Казахстана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языки Казахстана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Казахстане живут казахи, русские, узбеки, уйгуры, татары, украинцы и другие народы. Такое разнообразие связано с историей страны, миграциями и особенностями её положения в центре Евразии.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Казахский язык имеет статус государственного и используется в официальной сфере, образовании и культуре. Он является важной частью национальной идентичности и передаётся через школу, литературу и средства массовой информации.
</a:t>
            </a:r>
            <a:endParaRPr lang="en-US" sz="1068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в 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широко используется в повседневной жизни, деловом общении и обучении. Благодаря этому жители разных регионов и национальностей могут легко понимать друг друга и сотрудничать.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 разнообразии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населения делает культуру страны многослойной и интересной. В ней сочетаются разные обычаи, праздники, кухни и семейные традиции, которые мирно сосуществуют в одном государстве.
</a:t>
            </a:r>
            <a:endParaRPr lang="en-US" sz="10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 как символ дома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 остаётся одним из самых узнаваемых образов Казахстана. Это удобное жилище легко разбирать и перевозить, поэтому оно было особенно важно для кочевников. Сегодня юрта часто используется на праздниках, в музеях и этнографических комплексах как знак уважения к истории.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Домбра и степная музыка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Домбра звучит на торжествах, концертах и семейных встречах. Её звонкий голос напоминает о жизни степи, о песнях акынов и о том, как музыка помогала сохранять память народа. Орнаменты на инструменте и одежде подчёркивают связь искусства с традицией.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Наурыз — праздник обновления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Наурыз отмечают 21–23 марта, когда природа просыпается после зимы. В эти дни готовят угощения, навещают близких и участвуют в обрядах, связанных с пожеланиями добра. Праздник показывает, как древние обычаи продолжают жить в современной стране.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живёт кочевая традиция сегодня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 большой страны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магистрали особенно важны для страны с огромной территорией и большими расстояниями между городами, промышленными районами и приграничными переходами.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нагрузку несут железные дороги, но все виды транспорта вместе обеспечивают связь регионов и вывоз продукции.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школьного курса географии Казахстана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территории и охрана окружающей среды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Казахстане охраняют снежного барса, кулана, сайгака и фламинго. Эти виды особенно уязвимы из-за изменения среды обитания, поэтому для них создают заповедные территории и усиливают наблюдение.
</a:t>
            </a:r>
            <a:endParaRPr lang="en-US" sz="1137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Алтын-Эмель и Иле-Алатау сохраняют горные, степные и пустынные ландшафты. В парках можно увидеть разнообразие природы страны и понять, почему важно бережно относиться к уязвимым экосистемам.
</a:t>
            </a:r>
            <a:endParaRPr lang="en-US" sz="1137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Казахстана ощущается нехватка воды, особенно там, где мало осадков и высоко испарение. Поэтому бережное использование рек, водохранилищ и ирригации имеет особое значение.
</a:t>
            </a:r>
            <a:endParaRPr lang="en-US" sz="1137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и редкие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промышленных районах остро стоят вопросы загрязнения воздуха и сохранения природы. Охрана среды нужна не только для животных, но и для здоровья людей и будущего развития страны.
</a:t>
            </a:r>
            <a:endParaRPr lang="en-US" sz="11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ресурсов к доходам и развитию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полезных ископаемых и сельскохозяйственной продукции от добычи и производства до поступлений в бюджет.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узнаётся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Казахстанская музыка соединяет народные мотивы и современное звучание. Домбра, народные песни и сценические традиции сохраняют связь с историей, а новые исполнители показывают, что культура страны продолжает развиваться и находить отклик у молодёжи.
</a:t>
            </a:r>
            <a:endParaRPr lang="en-US" sz="896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сила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победы Казахстана известны далеко за пределами страны. На соревнованиях высокого уровня особенно заметны упорство, дисциплина и командный дух, а успехи спортсменов становятся источником гордости для школьников, семей и целых городов.
</a:t>
            </a:r>
            <a:endParaRPr lang="en-US" sz="94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Байконур и дорога в космос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Байконур — легендарный космодром, с которого началась космическая эпоха. Здесь запускали первые ракеты, и это место до сих пор напоминает о смелости науки, техническом прогрессе и большом вкладе Казахстана в историю освоения космоса.
</a:t>
            </a:r>
            <a:endParaRPr lang="en-US" sz="952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страны: культура, спорт и космос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87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Казахстан: страна пространства, ресурсов и возможностей
</a:t>
            </a:r>
            <a:endParaRPr lang="en-US" sz="3487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объединяет просторную территорию, разные природные зоны, богатые ресурсы и многонациональное население. Всё это делает страну важным звеном Евразии и даёт основу для её дальнейшего развития.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2026-06-02T12:34:42Z</dcterms:created>
  <dcterms:modified xsi:type="dcterms:W3CDTF">2026-06-02T12:34:42Z</dcterms:modified>
</cp:coreProperties>
</file>