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органического мира: основы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происхождения жизни, эволюции и разнообразия живых организмов.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представлений о жизни в истории науки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люди пытались понять природу живого. В античности считали виды неизменными. В XVIII–XIX веках появились гипотезы об изменчивости природы, заложившие основы современной биологии.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Органический мир включает множество организмов: от микробов до многоклеточных растений и животных, объединённых в разнообразные экосистемы.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организм способен к обмену веществ, росту, размножению и изменчивости, что обеспечивает динамику жизни на Земле.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органического мира и его состав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учёные описали миллионы видов, но предполагается существование ещё огромного количества не открытых форм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— кладезь видового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экосистемах на каждом гектаре встречается сотни видов деревьев и бесчисленное множество насекомых, обеспечивая уникальное биоразнообразие.
</a:t>
            </a:r>
            <a:endParaRPr lang="en-US" sz="908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формы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океанских глубинах обитают экзотические рыбы и беспозвоночные, приспособленные к высокому давлению и отсутствию света.
</a:t>
            </a:r>
            <a:endParaRPr lang="en-US" sz="114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Экстремофильные микроорганизмы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встречаются в суровых условиях гиперсолёных озёр и горячих гейзеров, демонстрируя удивительную адаптивность жизни.
</a:t>
            </a:r>
            <a:endParaRPr lang="en-US" sz="1005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организмов в различных природных средах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предположил, что организмы постепенно усложняются и приобретают новые признаки в ответ на потребности окружающей среды.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считал, что эти приобретённые признаки могут наследоваться будущими поколениями, что обеспечивало постепенные изменения в видах.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мотивация развития длинной шеи жирафа благодаря постоянному вытягиванию для поедания листвы с высоких деревьев.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Жан-Батиста Ламарка в теорию эволюции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Чарльза Дарвина о естественном отборе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обладают наследственной изменчивостью, обеспечивающей разнообразие признаков в популяциях.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вступают в борьбу за ограниченные ресурсы, что порождает конкуренцию между особями.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Выживают те, кто лучше приспособлен к условиям среды, увеличивая шансы передачи своих признаков потомству.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постепенному изменению видов, формируя разнообразие живых организмов на планете.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открытия новых видов (1800–2020 гг.)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окончанием XX века технологии ДНК-анализа значительно ускорили идентификацию новых организмов, особенно среди микроорганизмов и насекомых.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открытий в последние десятилетия демонстрирует влияние технологического прогресса на биологические исследования.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таксономических исследований, биологические базы данных, 2023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и наследственность создают базу для адаптации видов. В условиях меняющейся среды новые признаки способны повышать шансы выживания.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отбирает особей с благоприятными признаками, способствуя устойчивости популяций и формированию новых видов.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закономерности эволюционного процесса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изменчивости в эволюции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проявляется вследствие влияния среды и не передаётся потомству, но позволяет быстро адаптироваться.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— наследуемая и обеспечивает разнообразие наследственных признаков в популяциях.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Источниками генетической изменчивости являются мутации, рекомбинация генов при половом размножении и миграции особей между популяциями.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случайные изменения в генах, которые могут быть нейтральными, вредными или полезными для организма.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мутации улучшают приспособленность особей, увеличивая шансы выжить и передать свои гены потомству.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мутаций в эволюционном процессе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мутации, обеспечивающие устойчивость комаров к инсектицидам, приводят к выживанию и росту популяций при массовой обработке.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603648"/>
            <a:ext cx="4750071" cy="2605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сравнение теорий Ламарка и Дарвина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положений теорий Ламарка и Дарвина по изменчивости, наследованию признаков и роли внешней среды в эволюции.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в понимании механизма изменчивости и влияния среды раскрывают разные подходы к эволюции и обосновывают современную теорию естественного отбора.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средней школы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доказательства эволюции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— переходная форма между птицами и рептилиями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ископаемый демонстрирует признаки и птиц, и рептилий: перья и зубы. Он подтвердил, что виды могут изменяться со временем, объединяя характеристики разных групп.
</a:t>
            </a:r>
            <a:endParaRPr lang="en-US" sz="961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Ихтиостега как свидетельство перехода от воды к суше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Ихтиостега — древнее земноводное, сочетающее признаки рыб и амфибий. Она иллюстрирует постепенное приспособление организмов к наземному образу жизни.
</a:t>
            </a:r>
            <a:endParaRPr lang="en-US" sz="995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и аналогичные органы как доказательства эволюции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имеют схожее строение и происхождение, но могут выполнять разные функции, например, рука человека и крыло летучей мыши.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 похожи по функции, но не имеют общего происхождения, как крыло бабочки и птицы, что свидетельствует о параллельной адаптации.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этих органов помогает понять механизмы приспособления и возникновения новых признаков у различных видов.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этих закономерностей подтверждает теорию общего происхождения и эволюционных изменений в живой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к среде обитания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млекопитающие и сохранение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тюленей и китов толстый слой жира защищает от холода и поддерживает теплообмен в холодной воде. Это пример физиологической адаптации к морской среде.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 и водосбережение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обладают редуцированными устьицами, толстой кожицей и глубокими корнями, что помогает им сохранять воду в засушливых условиях пустыни.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процесса видообразования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основных фаз формирования новых видов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— это условия и ресурсы, необходимые виду для жизни и размножения в экосистеме.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ниш помогает разным видам избегать конкуренции, например, дневные белки и ночные совы используют пространство и время по-разному.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способствует гармоничному сосуществованию и поддержанию биологического разнообразия в сообществе.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их освоение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объединяет идеи Дарвина с генетикой, объясняя механизмы мутаций, миграций, отбора и дрейфа в формировании новых видов.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основные создатели — Фишер, Холдейн, Добжанский — заложили фундамент современного понимания эволюционных процессов в 1930–1940-е годы.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взгляды: синтетическая теория эволюции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развитие органического мира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позволяет создавать новые породы и сорта, изменяя генетический состав организмов сознательно.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приводит к разрушению среды обитания, что уменьшает численность и разнообразие видов.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катастрофы усиливают угрозы для многих видов, вызывая их исчезновение.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инвазивных видов нарушает экосистемы, вытесняя местные растения и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и перспективы будущего органического мира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5300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и угроза вымирания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изменения климата вызывает массовое исчезновение видов и стресс для экосистем, требуя новых подходов к их сохранению.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24341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биотехнологий и экологической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модификация и клонирование открывают возможности для сохранения биоразнообразия, но требуют осознанного отношения и ответственности общества.
</a:t>
            </a:r>
            <a:endParaRPr lang="en-US" sz="13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развития органического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процессов эволюции помогает понять многообразие жизни и влияние человека на природу, формируя уважение к окружающему миру и науку для защиты экологии.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2026-05-09T04:20:43Z</dcterms:created>
  <dcterms:modified xsi:type="dcterms:W3CDTF">2026-05-09T04:20:43Z</dcterms:modified>
</cp:coreProperties>
</file>