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суммы и разности аргументов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открывают точные тригонометрические вычисления.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формулы суммы и разности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базовый инструмент 10 класса: они помогают преобразовывать выражения, доказывать тождества и находить точные значения не табличных углов, не прибегая к калькулятору.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смысл углов α и β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каждой точке соответствует угол, а её координаты сразу дают значения cos и sin. Поэтому тригонометрия удобно описывает поворот как положение точки на плоскости.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последовательных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задать угол α, а затем добавить или вычесть β, то меняется новое положение точки. Именно это изменение координат и приводит к формулам суммы и разности.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точки измеряет косинус, а ордината — синус. При повороте проекции на оси Ox и Oy складываются не напрямую, а по определённому правилу, которое нужно вывести.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единичной окружности помогает увидеть, откуда берутся знаки в формулах. Без геометрического смысла записи легко перепутать, а с рисунком они становятся логичными и проверяемыми.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формулы суммы и разности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логика через поворот точки на единичной окружности и её проекции на оси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формулы тригонометрии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общий вид формул и характер знаков: они отличаются для суммы и разности, а у синуса и косинуса ведут себя по-разному.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синуса и косинуса знаки в сумме и разности меняются по разным правилам; это удобно проверять через свойства чётности и нечётности.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тригонометрии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строится на двух смешанных слагаемых и помогает переводить сумму углов в знакомые значения синуса и косинуса.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sin(α+β)=sinαcosβ+cosαsinβ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перекрёстных произведения входят в выражение sin(α+β) и позволяют раскрывать сумму через значения двух углов.
</a:t>
            </a:r>
            <a:endParaRPr lang="en-US" sz="22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синуса разности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sin(α−β)=sinαcosβ−cosαsinβ показывает, что разность углов выражается через те же комбинации синусов и косинусов, но с другим знаком между слагаемыми.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получить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удобно выводить из формулы суммы, если заменить β на −β. Тогда sin(−β) меняет знак, а cos(−β) остаётся прежним, и получается нужная запись.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полезна для углов, близких к табличным, например для sin15° как sin(45°−30°), где ответ получается точным и без десятичных приближений.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выражениями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и преобразованиях она помогает распознавать разность синус-косинус произведений и собирать её в компактную формулу, сокращая громоздкие записи.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0" y="1782800"/>
            <a:ext cx="2763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cos(α+β)=cosαcosβ−sinαsinβ позволяет находить значения косинуса через известные углы без округления и удобно работает с табличными значениями.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используется при преобразовании выражений и сверке равенств: если раскрыть обе части, можно привести их к общему виду и проверить совпадение.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дальнейших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этой записи удобно выводить формулу cos2α, поэтому она становится опорой для следующих тем по тригонометрии.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косинуса суммы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косинуса разности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cos(α−β)=cosαcosβ+sinαsinβ использует те же компоненты, что и формула суммы, но в ней появляется плюс между произведениями.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расчётов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полезна, когда нужно найти точное значение косинуса через два известных угла. Это типичная ситуация в задачах на нестандартные, но выражаемые углы.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cos15° и cos75° часто сводятся к разности или сумме 45° и 30°. В результате ответ выражается через корни, а не через десятичные числа.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избегать приблизительных значений и сохранять точность. Для школьной алгебры это особенно ценно при упрощении выражений и решении уравнений.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216213"/>
            <a:ext cx="4405200" cy="9004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знаков в формулах синуса и косинуса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меняются знаки в формулах суммы и разности для двух основных функций.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ведут себя по-разному: это связано с нечётностью sin и чётностью cos, а проверка при β=0 быстро подтверждает правильность записи.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sin(α±β) и cos(α±β)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школьные применения формул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формулы нужны там, где требуется точный ответ без округления и аккуратное преобразование выражений в школьных задачах.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учебный эффект дают вычисления и упрощения: именно они становятся опорой для более сложных тем алгебры.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алгебры 10 класса, 2025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значения, которые используются в вычислениях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334361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30°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sin30° равно ½ и часто становится отправной точкой для вычислений углов, выражаемых через 30°, например 15° или 75°.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75218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30°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30° равен √3/2; именно эта величина вместе с синусом 30° позволяет раскладывать формулы суммы и разности на точные радикалы.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097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45° синус и косинус совпадают: оба равны √2/2, поэтому этот угол особенно удобен при переходе к красивым точным ответам.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56985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sin60°=√3/2 и cos60°=½ дополняют набор основных опорных чисел, необходимых для школьных вычислений без десятичных приближений.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97874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значений 30°, 45° и 60° позволяет находить sin15°, cos75°, sin105° и другие нестандартные углы в виде дробей с корнями.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 показывает, как формулы суммы и разности приводят к совпадающим выражениям для связанных углов.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формулам sin(α+β) и cos(α−β)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(√6+√2)/4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точное значение и для sin75°, и для cos15°.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формулы на практике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ход решения школьной задачи по тригонометрии.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десятиклассников при работе с формулами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 знаках у косинуса: в сумме появляется минус, а в разности — плюс. Чтобы избежать сбоя, полезно отдельно проговаривать каждую формулу перед подстановкой.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разных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запись sin(α−β) ошибочно принимают за sinα−sinβ. На самом деле формула содержит произведения синусов и косинусов, поэтому простое вычитание здесь неприменимо.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значений учащиеся иногда теряют скобки и меняют структуру выражения. Из-за этого один неверно записанный множитель искажает весь результат, даже если дальнейшие вычисления выполнены правильно.
</a:t>
            </a:r>
            <a:endParaRPr lang="en-US" sz="1183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замена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отрицательному углу важно помнить, что sin меняет знак, а cos сохраняется. Игнорирование этих свойств приводит к ошибкам в формулах суммы и разности.
</a:t>
            </a:r>
            <a:endParaRPr lang="en-US" sz="1268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запоминание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формулу заучить без понимания, трудно проверить себя на частных случаях. Подстановка β=0 или β=α быстро показывает, верно ли записано выражение.
</a:t>
            </a:r>
            <a:endParaRPr lang="en-US" sz="1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частные случаи формул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простые проверки помогают убедиться, что формулы записаны верно, и позволяют быстро сверить решение без длинных вычислений.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частных случаях формулы дают ожидаемые значения, поэтому они удобны и для проверки, и для самоконтроля в решении задач.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 формул sin(α±β) и cos(α±β)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формулы суммы и разности работают в преобразованиях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произведения к сумме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выражении встречаются sinxcosy или cosxsiny, формулы суммы и разности позволяют собрать их в один тригонометрический образ. Так разрозненные множители превращаются в компактную запись, которую проще вычислять и преобразовывать в школьных задачах.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ход: от суммы к произведению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работает и в обратную сторону: сложные комбинации синусов и косинусов можно разложить на привычные произведения. Это особенно полезно при упрощении выражений, где нужно увидеть скрытую структуру и выбрать удобный путь решения.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строится на базе формул суммы и разности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связывают школьные темы в единую систему и делают возможным переход к более сложным преобразованиям.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несут преобразование выражений и уравнения: именно они чаще всего требуют уверенного владения формулами.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логике школьного курса алгебры 10 класса, 2025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37" y="1238150"/>
            <a:ext cx="35167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учат получать ответы в виде радикалов и дробей, а не ограничиваться десятичными приближениями. Это развивает аккуратность вычислений и понимание структуры тригонометрических выражений.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тождества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их основе выводятся следующие формулы, включая двойной и половинный угол. Благодаря этому школьник видит не набор разрозненных правил, а логически связанную систему.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тригонометрических уравнений формулы помогают сводить выражения к более удобному виду. Это сокращает путь к ответу и повышает надежность рассуждений.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сложным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этих формул становится переходом к более глубокому курсу тригонометрии. После этого легче понимать последующие преобразования и уверенно работать с нестандартными углами.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формул для дальнейшего изучения алгебры и тригонометрии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формулы, которые открывают всю тему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синуса и косинуса суммы и разности связывают геометрию окружности, свойства функций и школьные вычислительные приёмы. Они нужны для точных ответов, преобразований и дальнейшего изучения тригонометрии.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2026-05-30T04:08:21Z</dcterms:created>
  <dcterms:modified xsi:type="dcterms:W3CDTF">2026-05-30T04:08:21Z</dcterms:modified>
</cp:coreProperties>
</file>