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битвах, подвиге и выборе, который определял судьбу Руси.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в литературе Древней Руси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воинская повесть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появились в эпоху княжеских усобиц и внешних нападений. Их записывали книжники при дворах и в монастырях, соединяя реальные события с религиозным взглядом и оценкой поступков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воинская повесть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рассказ о конкретном военном событии, где важны причина похода, подготовка войска, ход битвы и её итог для князя и земли.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близок к летописи, но в нём сильнее звучат драматизм, героизм и нравственный смысл происходящего.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обычно стоят князь-защитник, его дружина и родная земля, которую нужно отстоять любой ценой.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838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жанра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указываются города, реки, племена и имена исторических лиц, чтобы событие выглядело достоверным и конкретным.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подробно называют оружие, строй войска, движение конницы и последствия сражения, создавая ощущение живого исторического свидетельства.
</a:t>
            </a:r>
            <a:endParaRPr lang="en-US" sz="130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знамения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обращения к Богу, знамения и торжественный тон, которые показывают духовный смысл событий.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не только сообщает о битве, но и объясняет, что она означает для людей, князя и всей Руси.
</a:t>
            </a:r>
            <a:endParaRPr lang="en-US" sz="14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дружина — главные герои воинской повести
</a:t>
            </a:r>
            <a:endParaRPr lang="en-US" sz="2514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как защитник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воинской повести отвечает не только за исход похода, но и за судьбу своей земли. Его образ связан с долгом, решимостью и умением вести людей за собой.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как опора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показывает верность и боевое братство. Эти воины готовы разделить с князем опасность, боль поражения и радость победы, не отступая в решающий момент.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часто включается в летопись как отдельный рассказ о важном событии, но внутри неё сюжет обычно более цельный и напряжённый.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краткой летописной записи, она подробнее изображает подготовку к походу, сам бой и переживания участников.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таких текстах нередко говорят прямо и выразительно, поэтому событие воспринимается не только как факт, но и как человеческая драма.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показывает, как нужно оценивать поступки князей и воинов: по храбрости, верности долгу и отношению к родной земле.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и летопись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воинских повестях чаще всего
</a:t>
            </a:r>
            <a:endParaRPr lang="en-US" sz="221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памятниках жанра одна и та же битва становится и историей, и уроком для читателя.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защитой Руси, духовным выбором и памятью о павших, поэтому жанр звучит и героически, и трагически.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древнерусских воинских повестей; диаграмма носит учебно-аналитический характер.
</a:t>
            </a:r>
            <a:endParaRPr lang="en-US" sz="10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Святославич отправляется в поход против половцев. Это историческое событие становится основой произведения и задаёт его тревожный тон.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поражение не только как военную неудачу, но и как повод задуматься о разъединённости князей и судьбе Руси.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памятника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выделяется поэтичным языком, образами природы и сильным чувством любви к родной земле.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— самый известный памятник жанра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разорении Рязани Батыем»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 нападении войск Батыя на Рязань в 1237 году. В центре — гибель города, мужество защитников и тяжёлая народная трагедия.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выразительно показывает, как рязанцы сражаются против сильного врага, хотя силы явно неравны. Отсюда возникает ощущение величия их подвига.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Евпатия Коловрата делает повесть особенно запоминающейся: он воплощает стойкость, верность родной земле и готовность бороться даже в безнадёжной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воинская повесть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историческое событие превращается в цельный и нравственно осмысленный рассказ.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36275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звучат возвышенно: авторы выбирают торжественные слова, обращаются к князьям и Богу, чтобы показать важность события и подчеркнуть его общегосударственный смысл.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выражения помогают усилить напряжение и запоминаются лучше. Благодаря им текст напоминает устный рассказ, где важные мысли возвращаются снова и снова.
</a:t>
            </a:r>
            <a:endParaRPr lang="en-US" sz="1080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 ответа, обращения к героям и восклицания делают повествование живым. Читатель не только узнаёт о событии, но и чувствует тревогу, скорбь или призыв к действию.
</a:t>
            </a:r>
            <a:endParaRPr lang="en-US" sz="1075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тучи, буря, огонь и птицы становятся выразительными символами. Через них автор передаёт беду, страх перед битвой и сочувствие к людям, которые переживают тяжёлое время.
</a:t>
            </a:r>
            <a:endParaRPr lang="en-US" sz="1127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художественность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сохраняет точность исторического сообщения, но при этом строится как высокий рассказ. Поэтому воинская повесть соединяет документальность летописи и художественную выразительность литературы.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85894"/>
            <a:ext cx="4106400" cy="13708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воинских повестей
</a:t>
            </a:r>
            <a:endParaRPr lang="en-US" sz="284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памятника жанра опираются на реальные события, но по-разному раскрывают их смысл.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связаны с историческими событиями, но одно призывает к единению, а другое сосредоточено на трагедии, стойкости и памяти о павших.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древнерусские памятники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усиливает напряжение сюжета и подчёркивает цену защиты родной земли: победа даётся трудно, а поражение переживается как общая беда Руси.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памятника помогают увидеть, что враг в древнерусском тексте всегда показан как серьёзная и опасная сила.
</a:t>
            </a:r>
            <a:endParaRPr lang="en-US" sz="1463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сопоставление двух ключевых воинских повестей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знак беды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сражением в воинской повести небо словно меняется вместе с людьми: свет тускнеет, день кажется коротким и тревожным. Такой образ помогает читателю почувствовать, что над героями нависла опасность, а сама природа предупреждает о тяжёлых событиях.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поля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вводит ветер, степь, реки и пустынные пространства, чтобы показать масштаб происходящего. Когда войско движется через такую землю, она выглядит не просто фоном, а пространством, которое разделяет людей, скрывает врага и усиливает ожидание боя.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огонь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Орлы, соколы, тучи и огонь появляются в тексте не случайно: эти образы делают картину более напряжённой и зримой. Через них передаются страх, стремительность нападения и ощущение, что война затрагивает всю Русскую землю.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усиливает чувство тревоги
</a:t>
            </a:r>
            <a:endParaRPr lang="en-US" sz="27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воинских повестей видели исход битвы не только в силе дружины, но и в духовном состоянии людей. Поэтому рядом с описанием сражения часто звучат молитва и обращение к Божьей помощи.
</a:t>
            </a:r>
            <a:endParaRPr lang="en-US" sz="1566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или победа понимались как знак нравственной оценки поступков князей и воинов. Смирение, покаяние и готовность признать свою вину занимают в тексте не меньше места, чем боевые подвиги.
</a:t>
            </a:r>
            <a:endParaRPr lang="en-US" sz="149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опасности герои надеются не только на оружие, но и на заступничество свыше. Такой взгляд показывает, что история воспринималась как часть Божьего промысла и общего замысла.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помогали читателю увидеть в событии урок для всех: нужно хранить веру, быть честным перед людьми и не забывать, что судьба земли связана с нравственным выбором.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драму повествования
</a:t>
            </a:r>
            <a:endParaRPr lang="en-US" sz="259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воинской повести эмоциональность растёт не только из-за самого боя, но и из-за того, как автор передаёт внутреннее состояние людей перед испытанием.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действуют сцены боя, речи и плач по павшим: именно они делают исторический рассказ личным и особенно напряжённым.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по древнерусским воинским повестям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воинских повестей для истории культуры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сохранили сведения о князьях, городах, походах и вооружении. Для историка это не точная хроника, а важное свидетельство о том, как люди понимали события своего времени.
</a:t>
            </a:r>
            <a:endParaRPr lang="en-US" sz="142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помогли сохранить память о защитниках Руси и о цене их подвига. Читатель видит не только битву, но и уважение к тем, кто не отступил перед врагом.
</a:t>
            </a:r>
            <a:endParaRPr lang="en-US" sz="1523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стал частью культурной памяти, потому что объединил историю, литературу и нравственный урок. Он показал, что служение земле и народу считалось одной из главных ценностей эпохи.
</a:t>
            </a:r>
            <a:endParaRPr lang="en-US" sz="14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изучают в школе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помогают представить, как жили и думали люди Древней Руси. Через них школьники узнают, какие события считались важными и почему защита земли была делом чести.
</a:t>
            </a:r>
            <a:endParaRPr lang="en-US" sz="1159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ценностях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ясно видны мужество, долг, верность и ответственность. Это делает жанр удобным для обсуждения нравственного выбора, который понятен даже современному читателю.
</a:t>
            </a:r>
            <a:endParaRPr lang="en-US" sz="112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жанрами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легко сравнивать с летописями, былинами и более поздними произведениями о войне. Такое сопоставление помогает увидеть, чем отличается исторический рассказ от художественного образа.
</a:t>
            </a:r>
            <a:endParaRPr lang="en-US" sz="105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памятниках много выразительных деталей: речи, описания сражений, образы природы и религиозные мотивы. Поэтому школьнику проще заметить, как строится древнерусский текст.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показывает поход князя Игоря и тревогу за судьбу Руси. В центре произведения — мысль о том, что разобщённость князей ослабляет землю.
</a:t>
            </a:r>
            <a:endParaRPr lang="en-US" sz="1548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разорении Рязани Батыем» рассказывает о гибели города и стойкости его защитников. Здесь особенно важны мужество, верность родине и память о погибших.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рассказы о битвах с печенегами и половцами дополняют картину жанра. Они фиксируют столкновение Руси с внешней опасностью и оценивают поступки людей.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произведениях повторяются общие идеи: защита родной земли, уважение к подвигу, ценность единства и мысль о том, что героизм не всегда означает победу.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общие идеи жанра
</a:t>
            </a:r>
            <a:endParaRPr lang="en-US" sz="29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— память о мужестве и долге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повесть сохранила для нас не только рассказы о битвах, но и представления древнерусских людей о чести, вере и ответственности за родную землю.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2026-05-22T10:59:44Z</dcterms:created>
  <dcterms:modified xsi:type="dcterms:W3CDTF">2026-05-22T10:59:44Z</dcterms:modified>
</cp:coreProperties>
</file>