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сад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 саде, наблюдаем природу и учимся беречь живое.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сад так интересен в детских текстах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легко представить: яблони, вишни, цветы, дорожки и скамейки сразу оживают в воображении. В рассказах и стихах он помогает увидеть, как меняются времена года, и учит замечать красоту, тишину и заботу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саду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у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яблоня тянет ветви к солнцу, а под ней лежит мягкая трава. Рядом стоит скамейка, и слышно, как поют птицы. Здесь легко представить тихий летний день.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ягодные кусты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распускаются розы и тюльпаны, а рядом густо растут смородина и малина. Между кустами жужжат пчёлы, и воздух кажется особенно тёплым и сладким.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калитки может стоять лейка, а возле грядки — совок и грабли. Всё вокруг говорит о труде и заботе. Даже маленький сад выглядит ухоженным, если за ним следят.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место красоты в словах и стихах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сад часто называют зелёным, светлым и душистым. Эти слова помогают сразу представить свежую листву, цветы и мягкий запах после полива.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любят сравнивать сад с чудом или сказкой. Такое сравнение делает обычный двор похожим на маленький волшебный мир, где всё живёт и тихо шевелится.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 учат замечать простые детали: цвет лепестков, тень от деревьев, пение птиц. Из них складывается яркая и очень живая картина сада.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сад звучит особенно красиво, когда шуршат ветки и блестят листья. Читатель будто сам идёт по тропинке и смотрит вокруг с улыбкой.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высокие жители сада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выше других растений и живут много лет. Их крепкий ствол и широкие ветви делают сад заметным издалека, будто зелёный дом под открытым небом.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корни, ствол, ветви, листья, цветки и плоды. Каждая часть нужна ему для жизни, поэтому дерево похоже на большую дружную семью.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деревья покрываются цветами, а летом дарят прохладную тень. В жаркий день под ними приятно отдыхать и слушать, как шелестят листья.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садовые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груша и вишня хорошо знакомы младшим школьникам. Осенью они радуют вкусными плодами, а ещё помогают увидеть, как щедро трудится сад.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ягоды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Смородина, малина и крыжовник растут ниже деревьев, но занимают в саду важное место. Весной на кустах появляются нежные листочки и цветки, а летом ветки сгибаются от ягод.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Ягодные кусты любят солнечный свет и заботливый уход. Если их вовремя поливать и рыхлить землю, урожай становится сочным и вкусным, а сад — особенно нарядным.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 саду и их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бутоны, и сад быстро оживает. Цветы распускаются, чтобы показать яркие краски после долгой зимы.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становятся особенно пёстрыми. Розы, астры и бархатцы цветут долго и наполняют воздух приятным запахом.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становится меньше, но сад всё ещё красив. Поздние растения напоминают, что природа постепенно готовится к зимнему отдыху.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растение в саду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роста растения от семени до плодов.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2156" y="1266498"/>
            <a:ext cx="84307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саду для жизни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растениям расти и набирать силу. Если света мало, сад выглядит грустнее, а зелень становится менее яркой и живой.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нужен цветам, кустам и деревьям, особенно в тёплые дни. Без воды листья поникают, а земля быстро становится сухой и твёрдой.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свежий воздух, чтобы они могли жить и развиваться. В саду это особенно заметно после ветра, когда листья чуть шевелятся.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помогает корням крепко держаться и получать питание. Если землю рыхлить и беречь, сад растёт бодро и радует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саду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 и взрослые следят за порядком: поливают растения, убирают сухие ветки и собирают опавшие листья. Благодаря этому сад остаётся чистым и ухоженным.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могут быть помощниками: полить клумбу, собрать мусор или аккуратно наблюдать за ростом растений. Маленькое дело в саду совсем не маленькое по пользе.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забота учит терпению, внимательности и доброму отношению к природе. А ещё помогает почувствовать себя настоящим другом сада, а не просто гуляющим гостем.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саду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сад просыпается после зимнего покоя: набухают почки, раскрываются первые листочки, а деревья надевают светлый цветочный наряд и наполняют воздух свежим ароматом.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 возвращаются птицы, жужжат пчёлы, а влажная земля становится мягкой и тёплой. Всё вокруг звучит живее, будто природа сама радуется новому началу.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саду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сад особенно густой и зелёный: листья дают прохладную тень, а под ветками хочется остановиться и немного отдохнуть.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распускаются ярко и долго, а ягоды и плоды наливаются соком. В тёплые дни растениям особенно нужен полив.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легко заметить бабочек, жуков и кузнечиков. Они почти незаметно оживляют сад, как маленькие гости с крылышками и усиками.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воздух пахнет цветами, и кажется, что сад шепчет очень тихую летнюю сказку. Даже скамейка выглядит приглашением к отдыху.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сада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сад щедро делится плодами. На ветках висят яблоки и груши, в кустах прячутся ягоды, а под деревьями уже лежат первые листочки. Воздух становится прохладнее, и сад выглядит нарядным, как будто надел золотой плащ.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саду слышно, как ветер шуршит в кронах. Листья желтеют, краснеют и медленно опадают на дорожки. Всё вокруг кажется немного грустным, но очень красивым: природа спокойно готовится к зимнему отдыху.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зимует сад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затихает, и на землю ложится белое покрывало. Дорожки становятся мягкими, а ветки деревьев выглядят светлыми и хрупкими.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дни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без листьев, но внутри них жизнь не исчезает. Сад отдыхает, набираясь сил для новой весны.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зимой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ломать ветки и осторожно стряхивать тяжёлый снег. Тогда сад спокойно переживёт холод и останется здоровым.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садом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прилетают к цветам за нектаром и переносят пыльцу. Благодаря им у растений появляются плоды и семена, а сад становится живым и плодородным.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в саду насекомых, семена и укрытия среди ветвей. Их весёлое пение делает утро звонким и помогает саду звучать особенно радостно.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кузнечики живут среди травы и цветов. Они делают сад подвижным и интересным, словно там всё время происходит маленькое летнее представление.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зверьки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 другие тихие зверьки прячутся в укромных местах сада. Они выходят осторожно и напоминают, что рядом с человеком природа тоже ищет свой дом.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место отдыха и радости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саду легко отдохнуть после дел и уроков. Здесь приятно пройтись по дорожке, присесть на скамейку и послушать птиц, не спеша никуда бежать.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Сад часто связан с домом, семьёй и добрыми воспоминаниями. Он делает двор уютным, а обычный день — чуть теплее и радостнее.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саду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действий, которые помогают сохранить сад красивым, чистым и живым во время прогулки и ухода за растениями.
</a:t>
            </a:r>
            <a:endParaRPr lang="en-US" sz="9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помочь саду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могут сажать семена и наблюдать, как из маленького зёрнышка появляется росток. Это учит терпению и внимательности к живому.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Полив клумб и аккуратный сбор опавших листьев помогают растениям расти здоровыми. Даже простое дело приносит саду заметную пользу.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ребёнок замечает, как меняются листья, цветы и плоды, он лучше понимает природу. Так появляется привычка беречь красоту вокруг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сад меняется вместе с природой: весной он светлый, летом шумный, осенью золотой, а зимой спокойный и тихий.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особенно часто показывают один и тот же сад по-разному.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детского литературного чтения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учит видеть красоту и заботиться о живом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помогает замечать смену времён года, понимать труд человека и радоваться простым вещам. Если относиться к нему бережно, он отвечает цветами, плодами, тенью и хорошим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2026-05-24T02:21:12Z</dcterms:created>
  <dcterms:modified xsi:type="dcterms:W3CDTF">2026-05-24T02:21:12Z</dcterms:modified>
</cp:coreProperties>
</file>