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8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 относительные местоимения-прилагательные и местоимения-числительные
</a:t>
            </a:r>
            <a:endParaRPr lang="en-US" sz="3138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различать местоимения по смыслу, форме и роли в предложении.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уточняют признак, принадлежность и количество, а также связывают части сложного предложения. Без них речь становится менее точной, а текст — менее связным и выразительным.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эти местоимения помогают точно выражать мысль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4350" y="1303217"/>
            <a:ext cx="2775300" cy="165596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какой, который, чей, такой, этот, тот, всякий, каждый, иной, некоторый и любой. Каждое слово вносит в высказывание свой оттенок смысла.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темы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показывают, кому принадлежит предмет, а другие передают обобщение или оценку. Так речь становится точнее, а описание предметов и явлений — более ясным.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 и оценка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37188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Местоимения-прилагательные помогают не только задать вопрос, но и выделить нужный предмет среди других. Благодаря им можно точно указать, о каком именно предмете идёт речь.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37038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из ряда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такие слова обычно стоят рядом с существительным и согласуются с ним по роду, числу и падежу. Это помогает строить грамматически правильные словосочетания и предложения.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существительным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называют не сам предмет, а его признак: качество, порядок, принадлежность или неопределённую характеристику. Поэтому они всегда связаны с существительным и уточняют его значение.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Местоимения-прилагательные: что они обозначают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35618"/>
            <a:ext cx="8424000" cy="1883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359995" y="3560609"/>
            <a:ext cx="1555211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местоимения помогают спросить о признаке, порядке или принадлежности предмета. С их помощью говорят: какой учебник, который по счёту урок, чей портфель.
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359995" y="3123209"/>
            <a:ext cx="1555211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Задают вопрос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7228795" y="3560609"/>
            <a:ext cx="1555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местоимения делают вопрос точным и понятным. Они особенно полезны там, где нужно быстро выяснить нужную информацию без лишних слов и пояснений.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7228795" y="3123209"/>
            <a:ext cx="1555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уточнять речь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2077203" y="3560609"/>
            <a:ext cx="1555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Вопросительное местоимение чаще всего располагается перед существительным, с которым связано по смыслу. Так вопрос звучит естественно и сразу показывает, о чём именно идёт речь.
</a:t>
            </a:r>
            <a:endParaRPr lang="en-US" sz="800" dirty="0"/>
          </a:p>
        </p:txBody>
      </p:sp>
      <p:sp>
        <p:nvSpPr>
          <p:cNvPr id="17" name="Text 6"/>
          <p:cNvSpPr txBox="1"/>
          <p:nvPr/>
        </p:nvSpPr>
        <p:spPr>
          <a:xfrm>
            <a:off x="2077203" y="3123209"/>
            <a:ext cx="1555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стоят перед словом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3794400" y="3560609"/>
            <a:ext cx="1555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меняются в зависимости от роли в предложении: какой, какого, какому; чей, чьего, чьему. Это нужно учитывать, чтобы не ошибиться в окончании.
</a:t>
            </a:r>
            <a:endParaRPr lang="en-US" sz="800" dirty="0"/>
          </a:p>
        </p:txBody>
      </p:sp>
      <p:sp>
        <p:nvSpPr>
          <p:cNvPr id="19" name="Text 8"/>
          <p:cNvSpPr txBox="1"/>
          <p:nvPr/>
        </p:nvSpPr>
        <p:spPr>
          <a:xfrm>
            <a:off x="3794400" y="3123209"/>
            <a:ext cx="1555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Изменяются по падежам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5511597" y="3560609"/>
            <a:ext cx="1555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вопросительного слова становится ясным не только по самому вопросу, но и по всему предложению. Контекст подсказывает, о признаке, порядке или принадлежности спрашивают.
</a:t>
            </a:r>
            <a:endParaRPr lang="en-US" sz="800" dirty="0"/>
          </a:p>
        </p:txBody>
      </p:sp>
      <p:sp>
        <p:nvSpPr>
          <p:cNvPr id="21" name="Text 10"/>
          <p:cNvSpPr txBox="1"/>
          <p:nvPr/>
        </p:nvSpPr>
        <p:spPr>
          <a:xfrm>
            <a:off x="5511597" y="3123209"/>
            <a:ext cx="1555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Понимаются по контексту
</a:t>
            </a:r>
            <a:endParaRPr lang="en-US" sz="1000" dirty="0"/>
          </a:p>
        </p:txBody>
      </p:sp>
      <p:sp>
        <p:nvSpPr>
          <p:cNvPr id="22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местоимения-прилагательные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62950" y="14770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относительном значении эти слова соединяют главную и придаточную части сложного предложения. Они не только называют признак, но и показывают, как связаны сообщения между собой.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62950" y="12446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частей предложения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62950" y="41862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понять, вопросительное это слово или относительное, нужно смотреть не на форму, а на предложение целиком. Именно контекст показывает его настоящую функцию.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762950" y="39538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зависит от текста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62950" y="32831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вроде «Дом, который стоит у реки, высокий» или «Я видел, какой рисунок ты нарисовал» такие слова помогают сделать высказывание более точным и связным.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762950" y="30507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762950" y="23801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форме относительные местоимения часто совпадают с вопросительными. Однако их роль в предложении иная: вместо вопроса они служат средством связи и уточнения.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762950" y="21477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местоимения-прилагательные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роль одинаковых по форме слов в разных предложениях.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 не всегда означает одинаковую роль: значение определяется контекстом и синтаксической связью.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 относительные формы: сравнение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462075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называют количество или неопределённое число предметов, не называя точную цифру. Они нужны там, где важен сам объём, а не точное число.
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2073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без точной цифры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235044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используют, если число известно не точно или его не требуется называть. Это делает высказывание естественным и удобным для учебной и повседневной речи.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7235043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точность не нужна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541596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они часто стоят перед существительным: несколько учеников, столько страниц, сколько тетрадей. Так количество сразу связывается с конкретным предметом.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5541594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существительным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47708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местоимения отвечают на вопросы сколько? и сколько раз? По этим вопросам легко понять, что речь идёт именно о количестве или повторяемости действия.
</a:t>
            </a:r>
            <a:endParaRPr lang="en-US" sz="700" dirty="0"/>
          </a:p>
        </p:txBody>
      </p:sp>
      <p:sp>
        <p:nvSpPr>
          <p:cNvPr id="17" name="Text 8"/>
          <p:cNvSpPr txBox="1"/>
          <p:nvPr/>
        </p:nvSpPr>
        <p:spPr>
          <a:xfrm>
            <a:off x="3847707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словам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2153974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сколько, столько, несколько, сколько-то, столько-то и сколько-нибудь. Все они помогают выразить количество кратко и без лишних уточнений.
</a:t>
            </a:r>
            <a:endParaRPr lang="en-US" sz="700" dirty="0"/>
          </a:p>
        </p:txBody>
      </p:sp>
      <p:sp>
        <p:nvSpPr>
          <p:cNvPr id="19" name="Text 10"/>
          <p:cNvSpPr txBox="1"/>
          <p:nvPr/>
        </p:nvSpPr>
        <p:spPr>
          <a:xfrm>
            <a:off x="2153972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Местоимения-числительные: что они обозначают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35618"/>
            <a:ext cx="8424000" cy="1883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вопросительной форме слово сколько спрашивает о числе предметов: «Сколько книг в сумке?» Оно прямо требует ответа с указанием количества.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количестве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876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значение, нужно проверить, задаёт ли слово вопрос или помогает построить сложное предложение. Именно контекст показывает его роль в речи.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876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контекст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532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относительном значении то же слово соединяет части предложения: «Я посчитал, сколько книг осталось на столе». Здесь оно не спрашивает, а связывает.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2532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 сложном предложении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4704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сколько изменяется по падежам: сколько, скольких, скольким, о скольких. Форма выбирается в зависимости от того, с каким словом оно связано.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 относительные местоимения-числительные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роль слова в предложении по вопросу, значению и связи с другими словами.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разряд местоимения по смыслу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выбирается не случайно: она зависит от того, с каким словом местоимение связано и какую роль выполняет в предложении. Поэтому важно читать фразу целиком.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связи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показывает связь слов и помогает выбрать правильное окончание. Если внимательно определить вопрос и место слова в предложении, ошибиться становится гораздо труднее.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помогает понять смысл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сравнить формы: какой, какого, какому; чей, чьего, чьему; сколько, скольких, скольким. По окончанию сразу видно, в каком падеже стоит слово.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Местоимения-прилагательные и местоимения-числительные изменяются по падежам, как и многие другие слова в русском языке. Это помогает им правильно соединяться с существительными в предложении.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обязательно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падежам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согласовать местоимение с существительным, предложение звучит неверно. Правильная форма делает речь точной, понятной и грамматически правильной, особенно в письменных ответах и упражнениях.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нужную форму, сначала определяют существительное, затем его род и число. После этого легче подобрать местоимение: какая книга, какое правило, какие слова, чей дневник.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существительному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Местоимения-прилагательные обычно повторяют грамматические признаки существительного, с которым связаны. Поэтому форма слова меняется в зависимости от рода, числа и падежа рядом стоящего имени.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по форме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какой имеет формы какая, какое, какие, а местоимение чей — чей, чья, чьё, чьи. Такие пары помогают быстро увидеть связь между местоимением и существительным в предложении.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изменения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Род, число и согласование с существительным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60200" y="2455750"/>
            <a:ext cx="1795416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который может указывать на порядок предмета или действия: который урок, который этаж, который номер. В таком употреблении оно помогает уточнить место объекта в ряду.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204" y="1802357"/>
            <a:ext cx="1795416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при счёте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847746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местоимение склоняется и согласуется с существительным в роде и числе: который, которая, которое, которые; которого, которой, которым. Форма выбирается по грамматической связи в предложении.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47750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падежам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71420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сложном предложении который соединяет части и вводит зависимое сообщение: Книга, которая лежит на столе, новая. Здесь слово не спрашивает, а связывает информацию.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714208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роль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58896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который задаёт уточнение о порядковом признаке: Который по счёту пример? Который автобус нужен? Значение слова раскрывается только в конкретной речевой ситуации.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2588967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форма
</a:t>
            </a:r>
            <a:endParaRPr lang="en-US" sz="1300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слова который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чей показывает, кому принадлежит предмет или явление. Оно отвечает на вопросы чей? чья? чьё? чьи? и помогает точно указать владельца вещи или работы.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принадлежности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местоимение изменяется по родам и числам: чей портфель, чья тетрадь, чьё письмо, чьи книги. В предложении оно согласуется с существительным, к которому относится.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чей помогает спросить о хозяине предмета: Чей это рюкзак? Чья ручка лежит на парте? Смысл становится понятным по интонации и содержанию всего предложения.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Вопросительное употребление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относительном значении слово чей связывает части сложного предложения: Я увидел ученика, чей рисунок был на выставке. Здесь оно не только называет принадлежность, но и соединяет сообщения.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Относительное употребление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слова чей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иной означает другой, не такой, как прежде. Оно используется, когда нужно показать различие между предметами, мнениями или способами действия.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Иной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местоимения-прилагательные не задают вопрос, а обобщают или уточняют признак предмета. В речи они помогают строить более точные и разнообразные высказывания.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37188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некоторый передаёт неточность и неопределённость: некоторый человек, некоторое время. Оно подходит, когда важен сам факт, а не точное количество или лицо.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337038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Некоторый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49388" y="2002354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Всякий подчёркивает обобщение, а любой указывает на выбор из нескольких вариантов. Эти слова помогают говорить о целом ряде предметов, не называя конкретный.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49237" y="1431454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Всякий и любой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924975" y="2002354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каждый выделяет предметы по одному, без исключения: каждый ученик получил задание. Оно часто звучит в правилах, инструкциях и общих высказываниях.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1924825" y="1431454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каждый, всякий, любой, иной, некоторый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относятся к местоимениям-прилагательным, но используются по-разному. Такой называют признак рядом с существительным, а таков подводит итог или сообщает общий результат.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такой и таков зависит от цели высказывания. Эти слова помогают не просто назвать предмет, а выразить отношение к нему, его свойство или итоговое качество.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точность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обычно стоит перед существительным и согласуется с ним по роду, числу и падежу: такой ответ, такая задача, такое правило, такие упражнения. Оно указывает на признак предмета.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такой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 чаще встречается в книжной речи и помогает сделать вывод о качестве или состоянии: Таков закон. Такова особенность этого слова. Форма звучит более торжественно и обобщённо.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таков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такой и таков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1949827"/>
            <a:ext cx="4335300" cy="211664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самые важные слова темы, их значение и пример употребления. Она помогает быстро сравнить формы и увидеть, как одно слово меняет роль в предложении.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 различаются по значению, но все уточняют предмет, признак или количество.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учебника русского языка для 6 класса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и значения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учитель спрашивает: «Какой ответ правильный?» Рядом на доске висит рисунок, и сразу возникает вопрос: «Чей рисунок?». Такие короткие фразы постоянно звучат в классе и помогают быстро уточнять информацию.
</a:t>
            </a:r>
            <a:endParaRPr lang="en-US" sz="1109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и у доски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самостоятельной работы учитель замечает: «Несколько учеников уже закончили». В этих словах нет лишних деталей, но они сразу показывают количество и ситуацию. Именно поэтому такие местоимения часто встречаются в учебной речи.
</a:t>
            </a:r>
            <a:endParaRPr lang="en-US" sz="987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группе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перелистывает учебник и считает задания: «Который по счёту пример?» Потом он смотрит на страницу и спрашивает: «Сколько страниц осталось прочитать?» В таких ситуациях местоимения помогают не терять точность.
</a:t>
            </a:r>
            <a:endParaRPr lang="en-US" sz="1046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важен счёт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учебной речи и в классе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появляется, когда местоимение не согласуют с существительным по роду. Нужно говорить чья книга, а не чей книга, потому что слово книга — женского рода.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род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может возникнуть и в числе: сколько тетрадь звучит неправильно. Верная форма — сколько тетрадей, потому что после слова сколько существительное обычно ставится во множественном числе.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число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относительного слова по ошибке выбирают вопросительное. Например, в предложении Я знаю, какой урок нужен форма какой не задаёт вопрос, а соединяет части.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вопроса и связи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полезно сначала определить род, число и падеж существительного, а затем проверить смысл предложения. Такой способ помогает выбрать нужную форму без спешки.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определить разряд и грамматические признаки слова в предложении.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местоимения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помогают задавать вопросы, связывать части предложения и уточнять признак, принадлежность или количество. Если смотреть на значение, вопрос и форму слова, разряд определяется быстро и без ошибок.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2026-05-28T04:16:19Z</dcterms:created>
  <dcterms:modified xsi:type="dcterms:W3CDTF">2026-05-28T04:16:19Z</dcterms:modified>
</cp:coreProperties>
</file>