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jpe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jpe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экосистемы леса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живой дом, где у каждого обитателя есть своя роль.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лесной мир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место, где живые существа и природа живут вместе и зависят друг от друга. Свет, вода, воздух, почва и смена сезонов каждый день меняют жизнь леса.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главные жители леса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Сосна, ель, берёза и дуб образуют лесной «каркас». Они дают тень, кислород и защищают животных от ветра и жары, словно большие зелёные зонтики.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лес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крепко держат дерево в почве и помогают ему получать воду. Благодаря этому почва меньше размывается, а лес остаётся устойчивым даже после дождей и ветров.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Удерживают землю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дуплах, на ветвях и среди густой листвы находят дом птицы, белки и насекомые. Дерево становится для них и квартирой, и наблюдательной башней.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жильё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оберегает дерево от холода, повреждений и насекомых. Если дерево здорово, оно долго растёт и продолжает помогать всему лесу жить и дышать.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ствол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 травы под кронами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Малина, черника, шиповник и семена лесных трав становятся вкусной пищей для птиц, насекомых и зверей. Под кронами всегда найдётся что-нибудь съедобное.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завтрак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Подлесок служит домом для множества мелких существ. Здесь можно найти насекомых, пауков и маленьких зверьков, которым нужна защита от солнца и ветра.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жизни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папоротники растут ниже деревьев, но тоже очень важны. Они делают лес более пышным, создают прохладную тень и украшают полянки и тропинки.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нижний этаж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кусты и высокая трава помогают спрятаться зайцам, ежам и птенцам. В таком укрытии легче переждать опасность и не попасться на глаза хищнику.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Уютное укрытие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мхи — тихие помощники леса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опавшие листья, старые ветки и трухлявые пни. Так полезные вещества возвращаются в почву, а растения получают новые силы для роста.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уборщики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удерживают воду, словно маленькие губки. Благодаря им земля дольше остаётся влажной и мягкой, а многим лесным растениям становится легче расти.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подстилка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можно встретить белый гриб, подберёзовик и лисичку. Они часто растут рядом с деревьями и помогают сохранять лесной круговорот веществ.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соседи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грибы можно собирать. Нужно брать только знакомые и безопасные виды, потому что в лесу встречаются и опасные двойники.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сбор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65306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их важные дела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Муравьиный город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похож на маленький дом с ходами и камерами. В нём муравьи живут вместе, заботятся друг о друге и трудятся почти без остановки.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многие другие насекомые переносят пыльцу с цветка на цветок. Без их помощи лесным растениям было бы труднее образовывать семена и плоды.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леса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Гусеницы, жуки и другие насекомые становятся пищей для птиц и некоторых зверей. Так они помогают связывать между собой разные части лесной жизни.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почве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муравьи разрыхляют землю, а их ходы пропускают воздух и воду глубже. Почва становится живее, и корням растений легче расти.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леса: дятел, сова, синица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— мастер стука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не зря всё время стучит по стволу. Он находит насекомых под корой и вынимает их длинным языком. Его работа помогает деревьям оставаться здоровыми и сильными.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— ночная охотница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темнеет, сова выходит на охоту. Она летает почти бесшумно и хорошо видит в сумерках, поэтому легко замечает движение мыши или другого мелкого зверька.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— ловкая помощница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прыгает среди веток и ищет гусениц, которые могут повредить листья. Она не только ест, но и защищает деревья, словно маленький зелёный санитар леса.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леса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собирает орехи и семена, прячет их в укромных местах и потом отыскивает по запаху. Её цепкие лапки помогают быстро прыгать по веткам и спасаться от опасности.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делает запасы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умеет подкрадываться незаметно и ловить мелких животных. Её рыжая шубка хорошо маскирует зверя в лесной траве и среди опавших листьев.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охотится тихо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питается травой, корой и молодыми побегами. Если рядом появляется враг, он спасается стремительным бегом и путаным следом, который сбивает преследователя с толку.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быстро уходит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ищет насекомых и червей, а при опасности сворачивается в колючий шар. Такой способ защиты очень удобный: попробуй-ка дотронься!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сворачивается клубком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в лесу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Лиса, волк, куница и сова добывают пищу, охотясь на других животных. У каждого из них свои приёмы, но цель одна — найти еду в лесу.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охотники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нужны лесу так же, как деревья и травы. Они поддерживают равновесие, чтобы в лесной команде никто не становился слишком многочисленным.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роль каждого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хищники ловят слабых или больных животных. Это помогает сохранять в природе более крепких и здоровых обитателей, а не только самых быстрых.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здоровье стада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не дают грызунам и зайцам размножаться слишком сильно. Благодаря этому лес не переполняется одними и теми же животными, и растениям легче расти.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природе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травоядные меняют своё питание по сезонам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зимы появляются молодые листья, побеги и свежая трава. Травоядные выходят на кормёжку и находят особенно мягкую и сочную пищу.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еды больше всего: много зелени, семян и трав. Животные активно питаются, растут и набираются сил на более трудное время.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кормов становится меньше, поэтому звери переходят на ветки, кору и сухие растения. Многие стараются накопить силы и сделать запасы.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найти пищу труднее всего. Травоядные едят то, что удаётся достать, а некоторые становятся менее активными, чтобы экономить силы.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Домики лесных животных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часто устраивает жильё в дупле или на ветвях, а птицы плетут гнёзда из травинок, мха и веточек. Такие домики помогают пережить холод, ветер и дождь.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Дупло и гнездо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лесного жилища своя задача: сохранить тепло, скрыть от врагов и помочь вырастить потомство. Без надёжного укрытия животным было бы намного труднее жить в лесу.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покой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выбирает для отдыха густую листву, корни деревьев или старые пни. Такое укрытие почти незаметно, поэтому зверёк спокойно прячется днём и выходит ночью.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в листве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роет нору с ходами и укромной камерой для отдыха. Под землёй безопаснее: там легче спрятаться от хищников, жары и сильного ветра.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 под землёй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кому нужен в лесу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кормят лес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кустарники и травы дают ягоды, семена, листья и укрытие. Без зелёных растений лесные жители остались бы без пищи и безопасных мест для жизни.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держат порядок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Лиса, волк, куница и сова охотятся на других животных. Так они не позволяют добыче размножаться слишком сильно и поддерживают здоровье леса.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едят растения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Зайцы, лоси, косули и многие грызуны поедают траву, побеги, кору и семена. Они помогают природе, но их численность должна быть в равновесии.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возвращают вещества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старые листья, пни и ветки, а затем возвращают питательные вещества в почву. Благодаря этому растения снова получают всё нужное для роста.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леса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начинается с растений, потому что они создают пищу сами. Листья, трава, жёлуди и семена становятся первым звеном для многих лесных жителей.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цепь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поедает листья, заяц — траву, мышь — жёлуди. Затем синица, лиса или сова ловят тех, кто находился на предыдущем звене цепи.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кого ест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таких цепей очень много, и они переплетаются между собой. Поэтому лес похож не на одну дорожку, а на большую сеть питания.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соединяются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7102" y="3018332"/>
            <a:ext cx="1896000" cy="176639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меняется по временам года
</a:t>
            </a:r>
            <a:endParaRPr lang="en-US" sz="27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первыми тёплыми днями на деревьях набухают почки и появляется молодая зелень. В лесу слышно больше птичьих голосов, а в укрытиях подрастают детёныши. Всё вокруг будто тянется к солнцу и оживает после зимнего сна.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лес просыпается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кроны становятся густыми, а на полянах много трав, ягод и насекомых. Зверям легче находить корм, а птицам — выкармливать птенцов. Лес в это время особенно шумный и очень занятой, как настоящий летний лагерь.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лес полон жизни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меняют цвет, а животные спешат подготовиться к холодам. Одни собирают орехи и семена, другие больше едят, чтобы накопить силы. Лес постепенно становится тише и как будто надевает золотой плащ.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запасы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31073" y="3646925"/>
            <a:ext cx="2049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снег укрывает землю, и искать корм становится труднее. Некоторые животные спят, другие реже выходят из укрытий, а птицы держатся там, где можно найти семена и ягоды. Лес отдыхает, но жизнь в нём не останавливается.
</a:t>
            </a:r>
            <a:endParaRPr lang="en-US" sz="800" dirty="0"/>
          </a:p>
        </p:txBody>
      </p:sp>
      <p:sp>
        <p:nvSpPr>
          <p:cNvPr id="21" name="Text 9"/>
          <p:cNvSpPr txBox="1"/>
          <p:nvPr/>
        </p:nvSpPr>
        <p:spPr>
          <a:xfrm>
            <a:off x="6631224" y="3113200"/>
            <a:ext cx="2049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тишина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 лесу — это не просто земля, а целый скрытый мир помощников. Чем больше в ней жизни, тем лучше растениям дышать, расти и получать влагу.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микроорганизмов могут жить в одном грамме лесной почвы и помогать превращать опавшие листья в питание для растений.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почвенной микробиологии
</a:t>
            </a:r>
            <a:endParaRPr lang="en-US" sz="1277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приспособились к жизни в лесу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спасается от опасности длинными задними лапами и очень быстрым бегом. Защитная окраска помогает ему сливаться с травой, листвой и корой деревьев.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бег зайца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летает почти бесшумно, поэтому может незаметно подкрасться к добыче. Большие глаза помогают ей хорошо видеть даже в сумерках и ночью.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полёт совы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легко прыгает по веткам благодаря цепким лапкам и длинному хвосту. Хвост помогает ей держать равновесие и словно рулит в воздухе.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Ловкие лапки белки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стучит по стволу крепким клювом и достаёт насекомых из-под коры. Его лапы цепко держатся за дерево, поэтому птица не падает.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клюв дятла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 признаки лесных обитателей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как лист подсказок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лес сам подсказывает, кто здесь живёт. На снегу остаются следы лап, а рядом можно заметить погрызенные шишки, перья или маленькие кучки семян. Даже невидимый зверёк после прогулки оставляет свой автограф.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Домики, которые не прячутся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Дупла, норы и старые гнёзда тоже рассказывают о лесных жильцах. По ним можно догадаться, где пряталась белка, где жила лиса и где выводили птенцов птицы. У леса много заметных, хотя и тихих подсказок.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находки на земле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в траве, обгрызенные веточки и сухие листочки рядом с тропинкой помогают внимательному наблюдателю. Такие мелочи показывают, что лес вокруг живёт своей обычной, очень занятой жизнью.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лес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звуки пугают птиц и зверей, особенно в местах, где они выводят детёнышей. Спокойное поведение помогает лесным жителям не тратить силы на лишнюю тревогу.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 и аккуратнее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Непотушенный костёр опасен для травы, деревьев и зверей. Один маленький огонь может быстро стать большой бедой, поэтому огонь в лесу требует особой осторожности.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огнём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Брошенный мусор может поранить животных и испортить их убежища. Пластик и стекло не исчезают сами, поэтому после отдыха в лесу нужно убирать всё с собой.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важна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ломать ветки и повреждать молодые растения, лесу труднее расти и обновляться. Бережное отношение сохраняет корм, укрытие и дом для белок, птиц и насекомых.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деревья и ветки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3337906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лесных жителях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орехи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иногда прячет орехи и семена, а потом забывает о части запасов. Из таких тайников могут вырасти новые деревья — вот это помощь лесу!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Муравьи-силачи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может переносить груз намного тяжелее себя. Эти маленькие труженики работают дружно и без спешки, словно у них есть собственная лесная бригада.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рядом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внимательно, в лесу можно заметить много удивительного: следы, шишки, гнёзда и крошечные домики насекомых. Внимательный взгляд всегда находит маленькое чудо.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не скучает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стучит по дереву не ради громкого концерта. Он ищет насекомых под корой и помогает лесу, убирая вредителей из стволов.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живёт как большая дружная команда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всё связано: растения кормят, животные помогают распространять жизнь, грибы и почва возвращают силы земле. Если беречь этот дом, он будет радовать многих обитателей.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2026-05-26T01:05:25Z</dcterms:created>
  <dcterms:modified xsi:type="dcterms:W3CDTF">2026-05-26T01:05:25Z</dcterms:modified>
</cp:coreProperties>
</file>