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слов способом сложения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двух основ рождается одно точное слово?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сложение слов важно понимать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постоянно встречаются в учебниках, книгах и на уроках. Они помогают быстро и точно называть предметы, явления и профессии, а ещё показывают, как язык соединяет смыслы в одно новое слово.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— это способ образования нового слова, при котором соединяются две основы. В результате возникает единое слово с общим значением, понятным из его частей.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образуются слова с разной степенью «слитности»: обе основы могут сохраняться полностью или частично. Поэтому в слове важно видеть не только написание, но и его строение.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хорошо знакомы школьникам: снегопад, землетрясение, лесостепь, юго-запад. Они показывают, что одно слово может объединять два смысловых признака.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сложных слов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главные способы написания сложных слов и их признаки.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помогает определить модель сложения и отличить её от других типов слов.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гласные о и 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мягких согласных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мягких согласных, шипящих и ц обычно пишется е. Так образуются слова земледелие, птицевод, кашевар, где две основы связаны в единое значение.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словах после твёрдых согласных чаще пишется соединительная гласная о. Она помогает соединить основы в одно слово: водопровод, пароход, снегопад.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гласная показывает, что слово построено из двух основ, а не является обычным сочетанием слов. Это важный ориентир при разборе.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увидеть о или е между частями слова, стоит проверить его строение. Часто именно эта гласная помогает правильно объяснить написание и значение слова.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без соединительной гласной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сложные слова имеют соединительную гласную. Иногда части соединяются через дефис, и каждая из них сохраняет самостоятельное значение, как в словах кафе-бар и диван-кровать.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обычно называют предмет или явление с двумя признаками. Например, школа-интернат обозначает учебное заведение особого типа, а не обычную школу.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 или е не мешает слову быть сложным. Главное — наличие двух смысловых частей, которые вместе образуют одно название.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разборе важно смотреть не только на написание, но и на смысл. Если части равноправны и читаются отдельно, это часто дефисная модель.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первой частью пол-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Полчаса на подготовку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у ученика осталось полчаса. Этого времени хватило, чтобы повторить правила и проверить тетрадь. Слово пишется слитно, потому что после пол- стоит согласная и нет условия для дефиса.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Пол-яблока в портфеле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в рюкзаке оказалось пол-яблока. Здесь нужна дефисная запись: после пол- стоит гласная. Такая форма помогает сразу понять, что речь идёт только о части предмета.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Пол-Москвы в одном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географии школьники обсуждали пол-Москвы, когда говорили о большой части города. Перед названием собственным пол- тоже пишется через дефис. Это правило легко запомнить по примерам из карты и повседневной речи.
</a:t>
            </a:r>
            <a:endParaRPr lang="en-US" sz="10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сложения встречаются чаще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основные группы и не отражает все возможные исключения и редкие модели.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слова с соединительной гласной и дефисные формы; остальные модели тоже важны, но встречаются реже.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 теме «Образование слов способом сложения»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значение связано с частями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сложного слова задаёт главный смысловой признак: лес в слове лесопарк указывает на природную часть названия, а само — на самостоятельность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Вторая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уточняет значение и делает слово более точным. Так, в слове пылесос соединяются представления о пыли и действии, которое помогает её убирать.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части образуют новое слово с цельным смыслом. Поэтому самолёт, лесопарк и лесостепь нельзя понимать как простое сложение слов без смысловой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сложное слово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разбора слова на основе школьных правил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слово и словосочетание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слове две основы соединяются в одно целое и передают общее значение. Такое слово читается и пишется как единая единица, например: железнодорожный, лесопарк, пылесос.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устроено иначе: каждый его компонент сохраняет самостоятельность и отвечает на свой вопрос. В выражениях красный шар, школьный двор, большой дом слова остаются раздельными.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эти случаи, нужно смотреть не только на смысл, но и на написание. Сложное слово пишется слитно или через дефис, а словосочетание — отдельно.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в учебной и научной речи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 сложные слова позволяют коротко называть объекты и явления, которые трудно описать длинной фразой. Поэтому они часто встречаются в заданиях по разным предметам.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удобно: одно слово заменяет сразу несколько обычных слов. Текст становится короче, а смысл — точнее и понятнее при чтении и пересказе.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географии, биологии и технике такие слова помогают точно передавать научное значение: водоём, теплопроводность, электроприбор, звездопад. Термин звучит компактно и при этом ясно.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сложение особенно активно в научно-популярных текстах. Оно помогает языку быстро называть новые открытия, приборы и процессы без лишних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строятся сложные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распространённые модели, встречающиеся в школьных примерах и упражнениях по словообразованию.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сложные слова строятся на основе существительных; остальные модели тоже важны, но встречаются реже.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 теме «Сложение»; значения на диаграмме условные, для сравнения моделей.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части в сложных словах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элементы в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части, пришедшие из международной научной и технической лексики: авто-, теле-, видео-, фото-, микро-. Они помогают быстро образовывать новые слова.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элементы часто называют транспорт, связь, технику и современные устройства: автодорога, телемост, видеосвязь, фотокамера, микроскоп. Поэтому они особенно заметны в учебе и 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сложные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связь между частями влияет на написание слова и помогает отличить его от обычного словосочетания.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определить тип связи между частями, можно сразу выбрать правильное написание: слитное, дефисное или раздельное.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чаще всего связаны с пропуском гласной, лишним дефисом и смешением слова со словосочетанием.
</a:t>
            </a:r>
            <a:endParaRPr lang="en-US" sz="209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 и типичные орфографические ошибки учащихся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трёх типичных ошибок помогает быстрее проверять написание и не путать лесостепь, пол-яблока и диван-кровать.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по способу написания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сопоставлены формы записи, а не только значение слов. Это помогает увидеть орфографическую модель каждого примера.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охватывает несколько моделей написания, поэтому важно анализировать слово целиком, а не по одному признаку.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 теме «Сложение»; значения на диаграмме условные, для наглядного сравнения.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30603"/>
            <a:ext cx="254651" cy="2263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51122"/>
            <a:ext cx="254651" cy="2037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в современной речи школьников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Видеоблог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связано с интернетом и видеоформатами. Оно удобно обозначает личный канал, где человек регулярно публикует короткие записи и объясняет тему простым языком.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Чат-бот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появилось вместе с цифровыми сервисами. Оно точно называет программу, которая ведёт диалог с пользователем и помогает отвечать на типовые вопросы.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объединяет представление о сети и торговле. Оно коротко обозначает магазин, где выбор, заказ и оплата происходят через интернет.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Онлайн-урок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занятие, которое проходит через сеть. Слово стало привычным в школьной жизни и показывает, что сложение быстро отвечает на новые потребности общения.
</a:t>
            </a:r>
            <a:endParaRPr lang="en-US" sz="8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 моделей достаточно, чтобы быстро различать написание сложных слов.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моделей сложения в русском языке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распределены по пяти моделям, легче сравнивать похожие примеры и замечать, где нужна соединительная гласная, дефис или слитное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делает слово точным и ёмким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помогает языку создавать новые слова из двух основ, точно называть предметы и явления и делать речь короче. Чтобы правильно написать такое слово, важно учитывать его значение и строение.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2026-05-22T06:07:46Z</dcterms:created>
  <dcterms:modified xsi:type="dcterms:W3CDTF">2026-05-22T06:07:46Z</dcterms:modified>
</cp:coreProperties>
</file>