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about competitions: why this topic matters in English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соревнованиях по-английски: просто, уверенно и по делу.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 может означать соревнование, конкурс или состязание. В школьной речи важно понимать разницу между competition, contest, match и game, чтобы точно говорить о спорте, викторинах, творческих выступлениях и командных играх.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Competition: одно слово — несколько ситуаций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1733" y="3418395"/>
            <a:ext cx="189394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39185"/>
            <a:ext cx="239400" cy="1915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competitions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роли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winner, loser, team, opponent, referee и judge помогают назвать участников соревнования и тех, кто оценивает результат. Эти слова особенно полезны, когда нужно кратко описать школьное состязание или спортивную игру.
</a:t>
            </a:r>
            <a:endParaRPr lang="en-US" sz="907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и результат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Medal, trophy, prize, score и result нужны, чтобы говорить о награждении и итогах. С их помощью легко сказать, кто получил приз, каков счёт и чем закончилась игра или конкурс.
</a:t>
            </a:r>
            <a:endParaRPr lang="en-US" sz="1017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участников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win, lose, beat, compete, join, train, practise, cheer и support описывают сам процесс соревнования. Они помогают передать движение, усилия, помощь команде и реакцию на успех или неудачу.
</a:t>
            </a:r>
            <a:endParaRPr lang="en-US" sz="994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сочетания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take part in a competition, win first place, play fair, support your team и do your best делают речь естественной. Их удобно использовать в коротком рассказе о любом школьном соревновании.
</a:t>
            </a:r>
            <a:endParaRPr lang="en-US" sz="10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какие слова чаще всего нужны для короткого рассказа о competition и школьной игре.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 win, lose, team и rules образуют ядро темы; остальные расширяют речь и делают её точнее.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слова и выражения для разговора о соревнованиях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лексике темы competitions; данные отражают учебную значимость слов, а не статистику корпуса.
</a:t>
            </a:r>
            <a:endParaRPr lang="en-US" sz="13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соревнования на уроках и вне уроков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Спортивный день в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sports day школьники бегут, прыгают и поддерживают свои команды. Всё проходит на sports field или в gym, а после финиша участники слушают результаты и радуются успеху. Это удобная ситуация для фраз about taking part, scoring points and winning.
</a:t>
            </a:r>
            <a:endParaRPr lang="en-US" sz="116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Викторина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quiz usually takes place in the classroom or school hall. Ученики отвечают на вопросы по английскому, работают в teams и стараются быстро назвать correct answer. Здесь легко говорить о правилах, счёте и результате короткими простыми предложениями.
</a:t>
            </a:r>
            <a:endParaRPr lang="en-US" sz="1164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конкурс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 talent show or reading contest ученики выступают перед классом, жюри оценивает performance, а зрители cheer and support. Такой формат помогает описывать не только игру, but also confidence, preparation and final results in English.
</a:t>
            </a:r>
            <a:endParaRPr lang="en-US" sz="116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готовые выражения помогают быстро и правильно говорить о соревновании без длинных предложений.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покрывают участие, итог и поддержку; их достаточно для базового устного ответа по теме.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участия и результата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competitions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соревнование: английские слова для этапов
</a:t>
            </a:r>
            <a:endParaRPr lang="en-US" sz="2203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и устойчивые выражения для короткого рассказа о competition.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 play и правила честной игры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 play означает играть честно и не cheat. Участник соблюдает правила, не мешает другим и принимает результат, даже если он оказался не таким, как хотелось.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людям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соревновании важно быть respectful и polite. Нужно спокойно обращаться к соперникам, слушать судью или жюри и не спорить грубо после решения о победителе.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interrupt others, не нарушай правила и не используй нечестные способы. Такое поведение показывает, что для тебя важны не только победа, but also the game itself.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fair play делает competition дружелюбным и безопасным. Когда участники поддерживают друг друга, соревнование становится полезным опытом, а не просто борьбой за место.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 командное участие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формат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individual competitions результат зависит от одного ученика. Здесь особенно важны concentration, self-control и confidence, потому что нужно самому отвечать за каждый шаг и не терять внимание.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Командный формат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team competitions успех строится на cooperation и communication. Участники делят обязанности, поддерживают друг друга и вместе отвечают за общий результат, а не только за личный вклад.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и мы 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личного конкурса удобны I, my и me: I work alone in a spelling contest. Для командной игры естественнее we, our и us: We work with our classmates in a team game.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сильные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соревнования помогают развивать уверенность, а командные — умение слушать других и принимать общую стратегию. Оба формата полезны для 7 класса, потому что тренируют разные навыки.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меняются от волнения перед стартом к радости и облегчению после завершения.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чаще всего сильны волнение и страх ошибки; после финиша доминируют радость, облегчение и гордость за результат.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перед соревнованием и после него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эмоций учащихся на школьных соревнованиях; примерная учебная модель, не статистическое исследование.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подготовиться к соревнованию по-английски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4629" y="126472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Повторяй регулярно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practise regularly: повторять слова, фразы и задания каждый день. Короткие, но частые занятия помогают запомнить материал лучше, чем одна долгая подготовка в последний момент.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830" y="212063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стартом нужно learn the rules и уточнить формат конкурса. Если правила понятны заранее, легче избежать ошибок, спокойнее отвечать и быстрее принимать решения во время соревнования.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4830" y="297656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всё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check the equipment, подготовить форму, ручки, карточки или другие материалы. Когда вещи organised, меньше суеты, а на самом соревновании можно сосредоточиться на задании, а не на поиске нужного предмета.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4830" y="383248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Отдохни и успокойся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сон, вода, calm breathing и простая routine помогают чувствовать себя увереннее. Перед oral answers можно повторить: I practised every day, I learned the rules, I was ready for the contest.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 зависят от вида соревнования, но их обычно объявляют заранее. Это помогает участникам понять, что именно считается главным результатом.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форматах важны разные качества: где-то скорость, где-то точность, а где-то командная работа. Знание критериев помогает готовиться целенаправленно.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критерии оценки бывают в разных соревнованиях
</a:t>
            </a:r>
            <a:endParaRPr lang="en-US" sz="2173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и типичные критерии оценивания в competitions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способов сказать о результате помогают говорить о соревновании ясно и вежливо.
</a:t>
            </a:r>
            <a:endParaRPr lang="en-US" sz="1291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особенно полезны в 7 классе: они позволяют быстро сообщить о победе или поражении без длинных объяснений и лишних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competitions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подростков участие часто связано не только с наградой, но и с интересом к заданию, поддержкой друзей и возможностью попробовать себя в новом формате.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обычно стоят удовольствие и вызов, а призы лишь дополняют опыт. Школьники ценят развитие уверенности, навыков и общения.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школьники участвуют в competitions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competitions для школьного курса английского языка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подходящее соревнование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связать интересы ученика с подходящим competition.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684" y="1804453"/>
            <a:ext cx="251700" cy="22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3859" y="1791220"/>
            <a:ext cx="18765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434" y="3449281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1834" y="3462514"/>
            <a:ext cx="251700" cy="2237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конкурсы и соревнования в англоязычном мире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Spelling bees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Соревнования по правописанию особенно известны в США. Они помогают тренировать spelling, внимание к словам и уверенность при публичном ответе.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Talent shows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школах популярны выступления с песней, танцем или сценкой. Такие форматы развивают expression, confidence и умение выступать перед аудиторией.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Sports days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дни объединяют бег, эстафеты и командные игры. В них важны teamwork, fair play и поддержка одноклассников.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Quizzes and debates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международной школьной среде часто встречаются викторины, дебаты и проектные конкурсы. Они помогают применять английский язык в реальной учебной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себя с соперниками и друзьями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добрые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 friendly greeting: say hello, smile and wish others good luck. Простая вежливость сразу создаёт спокойную атмосферу и показывает уважение к соперникам.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вместо насмешек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игры важно encourage others и не смеяться над ошибками. Фразы well done, nice try и good game помогают поддержать участников даже после неудачного ответа.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победителю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результата принято congratulate the winner и спокойно принять исход. Даже если команда проиграла, лучше сказать congratulations и move on without complaint.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судье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соревнования полезно thank the judges and the organisers. Фраза thank you for playing звучит дружелюбно и подчёркивает уважение ко всем участникам.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Соревнования на уроках английского дают практику реального общения: нужно слушать инструкции, быстро отвечать и следить за результатом, не теряя внимания.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растут speaking и listening, а командные форматы дополнительно развивают teamwork. Регулярное участие делает речь увереннее и реакции быстрее.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развивает участие в competitions
</a:t>
            </a:r>
            <a:endParaRPr lang="en-US" sz="2381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competitions для школьного курса английского языка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competitions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 и beat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win используют, когда говорят о победе, а beat — когда одна команда или игрок обыгрывает другого. Путаница между ними делает фразу неточной.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part in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take part in требует предлога in. Его нельзя пропускать, если вы хотите сказать о своём участии в competition, quiz или contest.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 и result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 — это счёт, а result — итог соревнования. Эти слова похожи по смыслу, но употребляются в разных ситуациях, поэтому их важно различать.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точные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лучше избегать слишком длинных предложений и выбирать простые конструкции. Так легче правильно произнести competition, opponent и другие ключевые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about competitions: main takeaway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competitions помогает говорить о школьных соревнованиях, описывать подготовку, результат и эмоции. Главное — знать базовые слова, говорить коротко и помнить о fair play, respect и teamwork.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2026-05-30T23:44:12Z</dcterms:created>
  <dcterms:modified xsi:type="dcterms:W3CDTF">2026-05-30T23:44:12Z</dcterms:modified>
</cp:coreProperties>
</file>