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4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Головоногие моллюски: самые необычные моллюски моря
</a:t>
            </a:r>
            <a:endParaRPr lang="en-US" sz="2864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моллюски с щупальцами и маскировкой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Головоногие: древние хищники морей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появились сотни миллионов лет назад и сегодня живут в морях и океанах по всему миру. Они охотятся на других животных, поэтому занимают важное место в морских сообществах.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 головоногих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головоногих состоит из головы, мантии и щупалец. Такое строение помогает им быстро двигаться, хватать добычу и точно реагировать на окружающую обстановку.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и клюв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находится в центре венца щупалец. В нём расположен твёрдый клюв, похожий на птичий; он позволяет разрывать даже относительно прочную добычу.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мантии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защищает внутренние органы и участвует в движении. В её полости собирается вода, которая затем может быть вытолкнута наружу для быстрого рывка.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у разных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головоногих наружная раковина исчезла или стала очень маленькой. Исключение — наутилус: его спиральная раковина сохраняется снаружи и служит защитой.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головоногих моллюсков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головоногих по-разному устроены щупальца и раковина, и это связано с их образом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и быстрее вид, тем сильнее у него сокращена раковина. Сохранённая наружная раковина лучше всего выражена у наутилуса.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зоологии, класс Головоногие моллюски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и присоски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помогают быстро схватить рыбу, краба или креветку и удерживать жертву до того, как она сможет вырваться.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используют щупальца не только для охоты, но и для передвижения по дну, цепляясь за камни и грунт.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Присоски на концах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Присоски создают сильное сцепление с поверхностью. Благодаря им животное может удерживать скользкую добычу даже в воде.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как у рук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головоногих щупальца очень гибкие и точные. Они работают почти как отдельные «руки», позволяя выполнять сложные движения и хватательные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зоологии; сравнительная характеристика групп головоногих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головоногих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используют движение по-разному, потому что их тело и среда обитания требуют разных решений.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Ползание чаще встречается у осьминогов, а кальмары сильнее связаны с быстрым плаванием. Каракатицы сочетают оба подхода.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реактивное движение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работе мантии и воронки у головоногих моллюсков.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06225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органы чувств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головоногих самая сложная нервная система среди моллюсков. Она помогает быстро обрабатывать сигналы, координировать движения щупалец и принимать решения во время охоты.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глаза хорошо замечают движение, форму предметов и направление света. Это особенно важно в воде, где условия видимости могут быстро меняться.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мгновенно отвечают на опасность: меняют положение тела, отплывают в сторону или прячутся. Такая реакция повышает шансы на выживание.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узнавание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запоминают знакомые места и могут различать привычные объекты. Поэтому их считают одними из самых умных беспозвоночных.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3" y="0"/>
            <a:ext cx="35428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Маскировка, смена цвета и чернила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Хроматофоры в коже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коже головоногих есть особые клетки-хроматофоры. Они быстро расширяются и сжимаются, поэтому цвет и рисунок на теле могут меняться почти мгновенно.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с фоном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окраски помогает стать незаметными среди камней, водорослей или песка. Это делает хищнику труднее обнаружить добычу или саму защищающуюся особь.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для 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рисунки нужны не только для скрытности. С их помощью головоногие могут подавать сигналы сородичам, например предупреждать или демонстрировать поведение.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Чернильный мешок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есть чернильный мешок. Выпущенное тёмное облако сбивает врага с толку и даёт животному несколько драгоценных секунд для спасения.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зоологии; обобщение защитных приспособлений головоногих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защиты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приёмы часто работают вместе: сначала животное становится менее заметным, а затем резко уходит от опасности.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для выживания остаются маскировка и быстрый рывок, потому что они помогают и скрыться, и выиграть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охота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не пассивно ждут добычу, а сами её ищут. Они охотятся на рыбу, креветок, крабов и других морских животных, быстро замечая движение вокруг.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щупальцами
</a:t>
            </a:r>
            <a:pPr algn="l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Добычу они удерживают щупальцами с присосками, которые позволяют крепко схватить даже скользкую и подвижную жертву. Щупальца работают очень точно и скоординированно.
</a:t>
            </a:r>
            <a:endParaRPr lang="en-US" sz="1109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для разрывания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пищу разрывают твёрдым клювом, расположенным у рта. Он помогает справляться с панцирями и плотными тканями мелких животных.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есть ядовитая слюна, которая ускоряет обездвиживание жертвы. Это делает охоту более успешной и помогает экономить силы при нападении.
</a:t>
            </a:r>
            <a:endParaRPr lang="en-US" sz="11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и их особенности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головоногих по-разному приспособлены к жизни в море.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имеет свои приспособления, связанные с местом жизни, способом движения и защитой.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головоногих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развития у большинства видов головоногих моллюсков.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забота о потомстве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сперматофоров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Самец передаёт самке сперматофоры — специальные пакеты со спермой. Это происходит перед откладыванием яиц и обеспечивает оплодотворение.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помещает яйца в укрытые места: расщелины, пещерки или среди водорослей. Так потомство лучше защищено от хищников и волн.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кладки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осьминогов самка часто остаётся рядом с яйцами, оберегает их и может долго не питаться. Когда молодь вылупляется, она начинает самостоятельную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головоногие моллюски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разнообразны головоногие в тёплых морях, где много укрытий и добычи.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связаны с прибрежными и рифовыми местообитаниями, но отдельные виды успешно живут и в глубинах.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 и пищевых цепях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поедают мелкую рыбу, креветок и других морских животных, поэтому помогают сдерживать их численность и поддерживать устойчивость сообществ.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для крупных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они становятся пищей для рыб, дельфинов, тюленей, китов и морских птиц. Это делает их важным звеном между мелкой добычей и крупными хищниками.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Питаясь одними животными и становясь добычей для других, головоногие передают энергию по пищевой цепи и связывают разные уровни экосистемы.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в море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численность головоногих резко меняется, это отражается на многих морских организмах. Поэтому они играют заметную роль в сохранении природного баланса.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головоногие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во многих странах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Кальмары, осьминоги и каракатицы входят в блюда разных кухонь мира. Их ценят за питательность и разнообразие способов приготовления.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использование чернил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Чернила каракатиц раньше использовали для получения краски и чернил. Это показывает, что человек давно замечал необычные свойства этих животных.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головоногих, потому что они быстро учатся, хорошо видят и умеют сложным образом менять поведение в ответ на ситуацию.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головоногими помогает лучше понять, как у беспозвоночных развиваются память, ориентация в пространстве и способы защиты.
</a:t>
            </a:r>
            <a:endParaRPr lang="en-US" sz="11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головоногие интересны науке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изучают как пример сложного поведения и высокой приспособленности среди беспозвоночных.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маскировка и зрение: именно они помогают понять, как головоногие так быстро реагируют на среду.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сердца у осьминога помогают эффективнее перекачивать кровь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осьминога три сердца, а его кровь переносит кислород с помощью гемоцианина, из-за чего она выглядит голубоватой.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 головоногих моллюсках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головоногих моллюсках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 — это морские хищники с щупальцами, развитым зрением и сложным поведением. Их особенности помогают им охотиться, защищаться и успешно жить в самых разных морских условиях.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2026-05-31T20:05:21Z</dcterms:created>
  <dcterms:modified xsi:type="dcterms:W3CDTF">2026-05-31T20:05:21Z</dcterms:modified>
</cp:coreProperties>
</file>