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 В. В. Маяковский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писал стихами, сценой, плакатом и голосом.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жил во время войн, революций и быстрых общественных перемен. Литература тоже менялась: писателям были нужны новые, яркие формы, которые легко читались, звучали вслух и сразу откликались на события дня.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новых форм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в разных ролях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лирику, сатирические стихи и поэмы, тщательно выстраивая ритм и интонацию каждой строки.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быстро реагировал на новости, писал статьи и фельетоны, стараясь говорить о самом важном и актуальном.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театра он создавал пьесы и реплики, в которых слово должно было звучать на сцене резко и выразительно.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плакатов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сочинял короткие подписи и лозунги, где каждое слово работало на сильный, заметный и запоминающийся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рождалось произведение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Маяковский превращал событие в готовый текст.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поэта и рукописи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заваленный листами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рабочее место Маяковского легко: на столе лежат газеты, черновики и блокноты. Рядом — карандаши, листы с пометками и большие поля для исправлений. В такой обстановке текст постоянно менялся и обретал точную форму.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поле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записях заметны вычеркивания, перестановка строк и новые варианты слов. Это показывает, что поэт не боялся переделывать уже написанное. Для него рукопись была не завершённой вещью, а рабочим этапом.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ещё живёт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готовые строки Маяковский мог проверять снова и снова. Он искал не просто правильные слова, а самые точные и сильные. Поэтому его рукописи выглядят как след напряжённой мысли и постоянного движения к ясности.
</a:t>
            </a:r>
            <a:endParaRPr lang="en-US" sz="11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воспринимал стихотворение не только глазами, но и на слух. Он внимательно следил, где должна быть пауза, а где строка должна звучать особенно резко и громко.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звучащая речь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было важно, как слова ложатся в ритм и как меняется интонация при чтении. Необычные переносы строк помогали выделять смысл и усиливать эмоциональное напряжение.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делал его стихи похожими на живую речь, которую слышит зал. Именно поэтому они запоминались не только содержанием, но и звучанием.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соединяла поэзию с живым, почти сценическим произнесением и сильным визуальным эффектом.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работают вместе: форма, звук и обращение к публике создают мощный авторский голос.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делало стиль Маяковского узнаваемым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практика В. В. Маяковского; обобщение по материалам его творчества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часто соединял слова неожиданно, чтобы образ звучал свежо и точно. Такое сочетание делало фразу яркой и заставляло читателя остановиться и задуматься.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словом и рифмой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любил повторять важные слова и усиливать смысл через сравнение, контраст и резкий поворот мысли. Благодаря этому текст становился напряжённым и очень выразительным.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у него могли обрываться неожиданно, чтобы выделить главное слово или интонацию. Разрыв строки работал как пауза в живой речи и менял восприятие текста.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у Маяковского часто были необычными по звучанию и далеко не всегда привычными. Они помогали удерживать внимание и делали стих легко узнаваемым на слух.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 работал сразу в нескольких видах литературы и искусства.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не ограничивался одним жанром: его работа охватывала печать, сцену и городское пространство.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литературной работы Маяковского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Поэтическое, театральное и публицистическое наследие В. В. Маяковского
</a:t>
            </a:r>
            <a:endParaRPr lang="en-US" sz="11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РОСТА» и агитационный плакат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отклик на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1919–1921 годах Маяковский участвовал в создании «Окон РОСТА». Эти плакаты должны были быстро сообщать новости и лозунги. Поэтому текст делали предельно коротким и понятным.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видно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требовал крупного шрифта, ярких красок и очень точной фразы. Здесь особенно хорошо видно, как у Маяковского поэзия соединялась с графикой и работала на улицу.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15640"/>
            <a:ext cx="251700" cy="20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отклика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быстро реагировал на новости и общественные события. Он превращал свежий материал в короткий, ясный текст, который сразу был понятен читателю и звучал как прямой отклик на день.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интересовали трамваи, улицы, афиши, очереди и повседневные сцены. Из таких деталей он создавал живые образы, чтобы показать современный город без украшений и лишней отвлечённости.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писал о том, что волновало многих: войне, переменах, быте, труде и новых порядках. Поэтому его строки воспринимались не как отвлечённая лирика, а как участие в общем разговоре.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создавались для конкретной газеты, выступления или плаката. Из-за этого Маяковский сразу подбирал точный тон, чтобы текст был уместен именно в той ситуации, где его прочитают или услышат.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готовому тексту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типичная последовательность работы Маяковского: от повода к публикации и чтению.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публичного чтения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заранее выстраивал ритм, паузы и ударения, потому что воспринимал чтение вслух как часть самой работы, а не как простое дополнение к напечатанному стихотворению.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перед слушателями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вечере или встрече Маяковский читал громко, с жестом и движением. Так он проверял, как стих действует на зал, и подчёркивал главное в каждой строке.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аудитории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слушателей показывала, насколько текст запомнился и прозвучал. Для Маяковского это было важным подтверждением силы стиха и его связи с живой речью.
</a:t>
            </a:r>
            <a:endParaRPr lang="en-US" sz="1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рабочий процесс Маяковского строился не только вокруг письма, но и вокруг общения с читателем, слушателем и зрителем.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были правка и чтение вслух: именно они сильнее всего меняли текст и делали его выразительным.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рабочего метода поэта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творческом методе В. В. Маяковского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театра Маяковский писал пьесы, где особенно важны были короткая реплика, быстрый темп и чёткое действие. Сцена помогала ему соединять слово, движение и сильный зрительный образ.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театром и художниками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режиссёрами и художниками он думал не только о тексте, но и о декорациях, афишах и общем впечатлении спектакля. Поэтому его пьесы воспринимались как единое художественное целое.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его повседневная работа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 поездками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часто начиналась не за письменным столом, а в дороге. Поэт переезжал, встречался с людьми и собирал наблюдения, которые потом становились материалом для новых текстов.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Редакции и типографии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бывал в редакциях и типографиях, где обсуждал публикации, правил строки и следил за тем, как текст будет выглядеть в печати.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и встречи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он мог читать стихи, участвовать в обсуждениях и снова возвращаться к правке. Такой ритм требовал быстроты, внимания и умения работать в разных условиях.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текст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насыщенного дня он продолжал писать, потому что свежие впечатления и новости быстро превращались у него в стихи, статьи или подписи к плакатам.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этапов показывает, как из черновика постепенно рождалась более точная и сильная строка.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правки, тем точнее и энергичнее становился текст. Для Маяковского это был не побочный этап, а главная часть работы.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правка меняла текст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рукописям и описанию творческого метода В. В. Маяковского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ограничивал себя только стихами: писал пьесы, статьи, подписи к плакатам и сатирические тексты, поэтому его работа выходила далеко за пределы обычной поэзии.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Маяковский отличался от других поэтов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были рассчитаны на разные способы чтения — глазами, вслух, на сцене и на улице. Один и тот же текст мог жить в газете, на вечере и в плакате.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говорил с читателем громко и прямо, как собеседник, а не как автор, скрытый за строкой. Это делало его стиль узнаваемым уже с первых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легко узнавались не только по содержанию, но и по манере подачи: короткой строке, сильному ритму и яркому авторскому голосу.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 узнаваемость внесли новизна формы и публичное чтение. Остальные признаки усиливали впечатление и связывали поэта с жизнью эпохи.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работа была такой заметной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характеристикам творческого метода В. В. Маяковского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работал словом как живым 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быстро, много правил и всегда проверял стих на слух. Поэтому его произведения жили сразу в книге, газете, плакате и на сцене, оставаясь яркими и запоминающимися.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2026-05-23T01:43:14Z</dcterms:created>
  <dcterms:modified xsi:type="dcterms:W3CDTF">2026-05-23T01:43:14Z</dcterms:modified>
</cp:coreProperties>
</file>