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Feelings: основные аспекты и значение темы
</a:t>
            </a:r>
            <a:endParaRPr lang="en-US" sz="3859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чувств и эмоционального интеллекта в жизни современных подростков.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эмоции: ключ к внутреннему миру и языку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чувств — основа культуры и коммуникации. Английский язык богат идиомами и устойчивыми выражениями для передачи эмоций, что важно в межкультурном общении.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Разграничение понятий: чувства и эмоции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— длительные, осознанные состояния, отражающие субъективное отношение к окружающему и себе, формируются на основе опыта и размышлений.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— кратковременные, интенсивные психофизиологические реакции, такие как страх, гнев и удивление, возникающие спонтанно в ответ на события.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чувства, например любовь или зависть, представляют собой преобразованные эмоции, интегрированные в сознательную личностную оценку.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чувств: позитив и негатив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чувства, такие как грусть и тревога, важны для адаптации, но требуют контроля для предотвращения деструктивных последствий.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чувства включают радость, вдохновение и благодарность, способствуя развитию социальной сплочённости и творческому росту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чувств подростков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характеризуется высокой эмоциональной переменчивостью и поиском самоидентичности в сложных социальных условиях.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влияют на эмоциональные реакции, усиливая восприимчивость к внешним раздражителям и внутренним переживаниям.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формирование эмпатии и развитие навыков эмоционального самоконтроля через взаимодействие со сверстниками и взрослыми.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семейные среды воздействуют на эмоциональный климат, поддерживая или осложняя эмоциональную зрелость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чувств у старшеклассников: статистический обзор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Радостные переживания преобладают, однако тревога и грусть сохраняют значительную часть эмоционального спектра.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необходимости поддерживать эмоциональное здоровье и развивать навыки саморегуляции у подростков.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основа эмоциональных состояний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лимбической системы в эмоциональной 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Амигдала отвечает за распознавание угроз, гиппокамп — за хранение эмоциональной памяти, а гипоталамус регулирует физиологические реакции. Вместе они формируют поведение в ответ на эмоции.
</a:t>
            </a:r>
            <a:endParaRPr lang="en-US" sz="844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настроение: дофамин, серотонин, окситоцин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Дофамин стимулирует чувство радости и мотивации; серотонин поддерживает эмоциональную устойчивость; окситоцин усиливает социальную привязанность и доверие между людьми.
</a:t>
            </a:r>
            <a:endParaRPr lang="en-US" sz="8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чувств в поведении и выборе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эмоции повышают творческую активность и способствуют формированию прочных социальных связей среди подростков.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чувства зачастую провоцируют импульсивность и конфликтность, снижая учебную мотивацию и устойчивость к стрессу.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подростков во многом зависят от текущего эмоционального состояния, влияя на эффективность и качество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жизненных ситуаций и вызываемых чувств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ситуаций и типичные эмоциональные реакции подростков в разных обстоятельствах.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ситуация может вызывать разные эмоции у разных подростков, отражая индивидуальные особенности восприятия.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школьников РФ,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чувств на английском в межличностном общении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чувства выражаются через простые конструкции: I feel..., I am excited, I am worried, что облегчает передачу эмоций.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средства — мимика, интонация, жесты — дополняют вербальные выражения, создавая полное эмоциональное сообщение.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Спонтанное выражение эмоций способствует установлению доверия и улучшает качество межличностного взаимодействия.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Идиомы, например, to be on cloud nine или to feel blue, обогащают языковое выражение и делают речь эмоционально насыщенной.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и умение понимать чужие чувства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эмпатии в подростковом коллективе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эмпатии способствует созданию гармоничной атмосферы в группе и снижает риск конфликтов. Это важный фактор успешного общения и построения доверительных отношений.
</a:t>
            </a:r>
            <a:endParaRPr lang="en-US" sz="1014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эмпатия?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— это способность распознавать и чувствовать эмоции других людей. Она помогает более точно понимать переживания окружающих и реагировать на них адекватно и чутко.
</a:t>
            </a:r>
            <a:endParaRPr lang="en-US" sz="10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интеллект: ключевые компоненты и значимость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Самосознание позволяет подросткам осознавать собственные эмоции и их влияние на поведение, что является основой для дальнейшего эмоционального развития.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помогает контролировать импульсивные реакции и поддерживать внутреннее равновесие в сложных ситуациях, что укрепляет психологическую устойчивость.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осведомленность и управление отношениями обеспечивают эффективное взаимодействие в коллективе и способствуют построению крепких межличностных связей.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Поэтапный процесс формирования чувства на основе эмоции
</a:t>
            </a:r>
            <a:endParaRPr lang="en-US" sz="2136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эмоциональной трансформации с учётом культурного и индивидуального контекста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в выражении и интерпретации чувств (английская и российская традиция)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англоязычных странах распространена сдержанность в выражении негативных эмоций и активное поощрение позитивных, что отражается в языковых и социальных нормах.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культуре эмоциональные проявления более открыты как в позитивном, так и негативном выражении, что связано с культурными особенностями взаимодействия.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Межкультурные коммуникации осложняются языковыми барьерами и разницей в восприятии эмоций, что требует развития межкультурной чувствительности.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управления чувствами у подростков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эмоций и страх осуждения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скрывают свои чувства из-за страха быть непонятыми или осмеянными. Такое подавление может привести к внутренним конфликтам и снижению доверия в общении.
</a:t>
            </a:r>
            <a:endParaRPr lang="en-US" sz="1055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Перепады настроения и сложности в вербализации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эмоционального состояния затрудняют самоконтроль, а нехватка словарного запаса мешает точно выразить переживания, усиливая эмоциональное напряжение.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осознанного управления чувствами и эмоциональной саморегуляции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Самоанализ помогает подросткам осознавать свои эмоции и выявлять причины их возникновения, что способствует снижению стрессовых реакций.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эмоций улучшает понимание эмоциональных паттернов и способствует развитию навыков саморегуляции в сложных ситуациях.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практики и техники mindfulness снижают уровень тревоги и улучшают концентрацию, поддерживая эмоциональное равновесие.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переживаний с близкими или специалистами помогает получить поддержку и развить устойчивость к эмоциональным вызовам.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уровнем рефлексии и эмоциональным благополучием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богато развитая рефлексия способствует снижению тревожности и улучшению общего эмоционального состояния подростков.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Рефлексия играет ключевую роль в снижении конфликтности и повысит успешность как в учебе, так и в личной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ВШЭ, 2021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Психосоматические последствия неуправляемых чувств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эмоции укрепляют иммунитет, повышают работоспособность и общее качество жизни, создавая основу для здоровья и благополучия.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негативное эмоциональное состояние может вызывать физические недомогания: головные боли, расстройства пищеварения и проблемы со сном.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развитию эмоциональной грамотности (на русском и английском языках)
</a:t>
            </a:r>
            <a:endParaRPr lang="en-US" sz="2346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 развивайте словарный запас чувств и эмоций, изучая как русские термины, так и английские аналоги, чтобы свободно выражать внутренние состояния.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Практикуйте ежедневное выражение собственных эмоций словами и фразами, что способствует лучшему пониманию себя и роста эмоционального интеллекта.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обсуждение эмоциональных переживаний на английском языке помогает расширить коммуникативные навыки и облегчает межкультурное взаимодействие.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развития эмоциональной компетентности у подростков
</a:t>
            </a:r>
            <a:pPr algn="ctr" indent="0" marL="0">
              <a:lnSpc>
                <a:spcPct val="80000"/>
              </a:lnSpc>
              <a:buNone/>
            </a:pPr>
            <a:r>
              <a:rPr lang="en-US" sz="2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формируют мышление, поведение и отношения подростков, а их грамотное выражение и понимание способствуют успешной социализации и адаптации в современном мире.
</a:t>
            </a:r>
            <a:endParaRPr lang="en-US" sz="25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2026-05-07T20:50:23Z</dcterms:created>
  <dcterms:modified xsi:type="dcterms:W3CDTF">2026-05-07T20:50:23Z</dcterms:modified>
</cp:coreProperties>
</file>