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1693" y="-1"/>
            <a:ext cx="4148955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6880" y="1572897"/>
            <a:ext cx="4077519" cy="17799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Историческое и вымышленное в романе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писатель соединяет правду прошлого и силу воображения?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46880" y="3477723"/>
            <a:ext cx="4077520" cy="2552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672" y="-1"/>
            <a:ext cx="4159001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435745" y="1321170"/>
            <a:ext cx="4077519" cy="25011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Факты и вымысел в историческом романе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роман держится на реальных событиях и деталях эпохи, но не может обойтись без авторского воображения. Именно вымысел заполняет пробелы, связывает историю с судьбой героя и делает прошлое живым и понятным читателю.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относится к исторической основе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1059195" y="1836173"/>
            <a:ext cx="2905975" cy="544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7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исторической основе относятся реальные события, даты, места действия и имена людей, связанных с эпохой. Эти сведения помогают читателю понять, когда и где разворачивается сюжет.
</a:t>
            </a:r>
            <a:endParaRPr lang="en-US" sz="917" dirty="0"/>
          </a:p>
        </p:txBody>
      </p:sp>
      <p:sp>
        <p:nvSpPr>
          <p:cNvPr id="6" name="Text 3"/>
          <p:cNvSpPr txBox="1"/>
          <p:nvPr/>
        </p:nvSpPr>
        <p:spPr>
          <a:xfrm>
            <a:off x="3507427" y="2757948"/>
            <a:ext cx="2905975" cy="544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Важную роль играют предметы и условия жизни: одежда, оружие, жилища, еда, транспорт, занятия и обычаи. Они показывают, как люди жили и что считалось привычным.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867168" y="3723968"/>
            <a:ext cx="2905975" cy="544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Историческую достоверность усиливают особенности речи, формы обращения и социальные роли персонажей. Такие детали создают ощущение времени и делают изображённый мир убедительным.
</a:t>
            </a:r>
            <a:endParaRPr lang="en-US" sz="91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306395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Художественный вымысел проявляется в придуманных героях, их судьбах, разговорах и переживаниях. Через них автор показывает то, о чём не рассказывают документы.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относится к художественному вымыслу
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2632256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может создавать сцены, которых не было в действительности, но которые помогают лучше раскрыть конфликт. Такие эпизоды делают сюжет более цельным и выразительным.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856750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автор объединяет черты нескольких реальных людей в одном персонаже или меняет последовательность событий. Это помогает выстроить ясный и интересный рассказ.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7065026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Вымысел не отменяет историю, а дополняет её. Он делает прошлое ближе, понятнее и эмоционально сильнее для читателя.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393" y="2009073"/>
            <a:ext cx="6060571" cy="193403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Историческое и вымышленное: основные различия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 в романе сочетаются факты и авторская фантазия.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Историческое даёт опору на факты, а вымышленное помогает раскрыть героев и сделать сюжет интересным.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Литературоведческие определения исторического романа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 романе соединяются факт и вымысел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историческая основа превращается в художественный сюжет.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2225776"/>
            <a:ext cx="4130041" cy="233524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71103" y="2225776"/>
            <a:ext cx="4130041" cy="233524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306395" y="1508168"/>
            <a:ext cx="3873163" cy="6517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3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Улица, которая рассказывает о прошлом
</a:t>
            </a:r>
            <a:pPr algn="l" indent="0" marL="0">
              <a:lnSpc>
                <a:spcPct val="100000"/>
              </a:lnSpc>
              <a:buNone/>
            </a:pPr>
            <a:r>
              <a:rPr lang="en-US" sz="8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Старая улица в романе может многое сообщить без длинных объяснений: мостовая, вывески, лавки и одежда прохожих сразу показывают эпоху. По таким подробностям читатель понимает, как выглядел быт и насколько иначе люди передвигались, торговали и общались.
</a:t>
            </a:r>
            <a:endParaRPr lang="en-US" sz="993" dirty="0"/>
          </a:p>
        </p:txBody>
      </p:sp>
      <p:sp>
        <p:nvSpPr>
          <p:cNvPr id="9" name="Text 2"/>
          <p:cNvSpPr txBox="1"/>
          <p:nvPr/>
        </p:nvSpPr>
        <p:spPr>
          <a:xfrm>
            <a:off x="4840295" y="1508168"/>
            <a:ext cx="3873163" cy="6517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3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и вещи как часть истории
</a:t>
            </a:r>
            <a:pPr algn="l" indent="0" marL="0">
              <a:lnSpc>
                <a:spcPct val="100000"/>
              </a:lnSpc>
              <a:buNone/>
            </a:pPr>
            <a:r>
              <a:rPr lang="en-US" sz="8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Старинный дом, посуда, оружие или школьные принадлежности помогают увидеть повседневную жизнь людей прошлого. Эти предметы не просто украшают текст, а раскрывают привычки, достаток и уклад времени, делая картину эпохи более точной и наглядной.
</a:t>
            </a:r>
            <a:endParaRPr lang="en-US" sz="993" dirty="0"/>
          </a:p>
        </p:txBody>
      </p:sp>
      <p:sp>
        <p:nvSpPr>
          <p:cNvPr id="10" name="Text 3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детали как следы времени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393" y="1837352"/>
            <a:ext cx="6060571" cy="22774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строится исторический роман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Эпоха и события задают рамки сюжета, а остальные элементы помогают сделать его живым и убедительным.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строится из нескольких равнозначных слоёв, но историческая основа остаётся ведущей.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признакам исторического романа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695" y="2010257"/>
            <a:ext cx="342803" cy="30471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43814" y="1992620"/>
            <a:ext cx="297490" cy="33998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09025" y="1992620"/>
            <a:ext cx="339989" cy="339989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94078" y="2025492"/>
            <a:ext cx="342803" cy="274243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2" name="Text 1"/>
          <p:cNvSpPr txBox="1"/>
          <p:nvPr/>
        </p:nvSpPr>
        <p:spPr>
          <a:xfrm>
            <a:off x="306395" y="2589232"/>
            <a:ext cx="1811497" cy="17268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Правители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Реальные правители помогают связать сюжет с известными событиями эпохи. Через их поступки и решения читатель видит, как власть влияет на жизнь людей.
</a:t>
            </a:r>
            <a:endParaRPr lang="en-US" sz="1100" dirty="0"/>
          </a:p>
        </p:txBody>
      </p:sp>
      <p:sp>
        <p:nvSpPr>
          <p:cNvPr id="13" name="Text 2"/>
          <p:cNvSpPr txBox="1"/>
          <p:nvPr/>
        </p:nvSpPr>
        <p:spPr>
          <a:xfrm>
            <a:off x="2492856" y="2589232"/>
            <a:ext cx="1811497" cy="17268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Полководцы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полководцев показывают не только военные победы, но и цену решений на войне. Писатель раскрывает их через действия, разговоры и оценку других героев.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4679318" y="2589232"/>
            <a:ext cx="1811497" cy="17268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Писатели и учёные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персонажи напоминают, что история создаётся не только на поле боя. Их присутствие помогает показать развитие культуры, знаний и общественной мысли.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6865778" y="2589232"/>
            <a:ext cx="1811497" cy="17268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Общественные деятели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Общественные деятели делают роман ближе к реальной жизни общества. Через них заметны споры, перемены и настроение времени, в котором живут герои.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исторических персонажей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вымышленные герои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910151" y="2080193"/>
            <a:ext cx="1867308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Вымышленные герои помогают показать большую историю через личные чувства и поступки. Читателю легче понять события, когда он видит их глазами обычного человека.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922051" y="2080193"/>
            <a:ext cx="1867308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персонажи соединяют семью, дружбу, страх, надежду и выбор с переменами в стране. Благодаря этому война, реформа или восстание становятся не абстрактными, а близкими.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905836" y="2080193"/>
            <a:ext cx="1867308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вымышленный герой становится свидетелем эпохи и проводником для читателя. Он помогает не только следить за сюжетом, но и замечать, как история влияет на судьбу людей.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3155" y="1835776"/>
            <a:ext cx="3848211" cy="228063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проверить достоверность романа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6889349" y="2026727"/>
            <a:ext cx="1883794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признаков помогает понять, где автор опирается на историю, а где использует художественный вымысел.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точнее детали, тем убедительнее образ эпохи, даже если часть сюжета придумана.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литературе и истории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как признак эпохи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910151" y="2080193"/>
            <a:ext cx="1720290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подбирает слова и выражения так, чтобы речь героев звучала как речь своего времени: через обращения, названия должностей, предметов и обычаев прошлого.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4088428" y="2080193"/>
            <a:ext cx="1720290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Устаревшие слова и исторические обороты делают текст выразительным, но автор обычно использует их осторожно, чтобы современному читателю было легко понимать смысл.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7052854" y="2080193"/>
            <a:ext cx="1720290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языку можно заметить отличие эпох: он помогает почувствовать время действия, характер среды и то, как люди думали и разговаривали в прошлом.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393" y="1837352"/>
            <a:ext cx="6060571" cy="22774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сильнее запоминается в историческом романе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самые точные детали работают лучше всего тогда, когда они поддерживают судьбу героев и главный конфликт.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ярко читаются герои и конфликт; детали и язык усиливают впечатление, но действуют как фон.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 теме исторического романа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500" y="3193758"/>
            <a:ext cx="8667751" cy="194685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7196" y="1942123"/>
            <a:ext cx="3284527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Старый город, крепость, усадьба или поле сражения помогают увидеть, как была устроена жизнь людей: где они жили, как передвигались и чем защищали свои дома.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572000" y="1942123"/>
            <a:ext cx="3284527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Пространство в романе часто связано с судьбой героя: дорога, площадь или дом становятся не просто местом действия, а частью важного исторического события и личного выбора.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 и город как часть исторической правды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отличить факт от авторского домысла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для проверки сведений по учебнику, справочнику и историческим источникам.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4575" y="2292875"/>
            <a:ext cx="2630700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может сокращать длинные события, чтобы сложный исторический материал стал понятнее и не перегружал читателя лишними подробностями.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84575" y="3752525"/>
            <a:ext cx="2630700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порядка сцен помогает усилить драму, выделить главное столкновение и сделать поворотные моменты более яркими и запоминающимися.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603245" y="2292875"/>
            <a:ext cx="2631000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несколько реальных эпизодов объединяются в один: так сюжет становится цельнее, а связь между событиями и героями — заметнее.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4603245" y="3752525"/>
            <a:ext cx="2631000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этом общий смысл эпохи сохраняется: автор меняет детали ради художественного замысла, но старается не разрушить историческую картину целиком.
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автор изменяет исторические события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4860" y="1835776"/>
            <a:ext cx="4443636" cy="228063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роман и фантастический роман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двух жанров помогает увидеть, чем отличается опора на прошлое от создания полностью вымышленного мира.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роман опирается на реальное прошлое, а фантастический строит собственный мир и его законы.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Литературоведческие определения жанров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6696" y="1850923"/>
            <a:ext cx="2263878" cy="8111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Большое событие эпохи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Война, реформа, восстание или смена власти меняют жизнь целого общества и становятся исторической основой романа.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399502" y="1850923"/>
            <a:ext cx="2263878" cy="8111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Судьба героя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этом фоне писатель показывает семью, дружбу, выбор и ошибки одного человека, чтобы история стала ближе и понятнее.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304935" y="1850923"/>
            <a:ext cx="2263878" cy="8111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Личный итог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частную судьбу читатель лучше видит, как крупное событие влияет на людей, их чувства и решения.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связи истории и сюжета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393" y="1837352"/>
            <a:ext cx="6060571" cy="22774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элементы делают роман убедительным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Убедительность усиливается, когда детали не противоречат друг другу и работают на одну историческую картину.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 по себе один признак не делает роман достоверным: важнее их согласованное сочетание.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 теме исторического романа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661140" y="1356105"/>
            <a:ext cx="5821721" cy="24312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история и вымысел вместе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дает роману опору в реальности, а вымысел делает его живым и понятным. Вместе они помогают увидеть эпоху, людей и их выбор.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2026-05-19T03:32:25Z</dcterms:created>
  <dcterms:modified xsi:type="dcterms:W3CDTF">2026-05-19T03:32:25Z</dcterms:modified>
</cp:coreProperties>
</file>