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Читалочка-считалочка: читаем, играем, запоминаем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ритмичные тексты для чтения, счёта и весёлой игры.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короткий текст, где ритм, рифма и простые слова помогают читать без страха. Он легко превращает игру в чтение вслух, а чтение — в понятное и весёлое занятие.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читалочка-считалочка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дружно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рифмуются, они звучат похоже и сразу привлекают внимание. Ребёнок быстрее замечает знакомые окончания и легче удерживает строку в памяти. Поэтому чтение становится увереннее и спокойнее.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не теряться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короткой считалочке одни и те же звуки встречаются снова и снова. Это подсказывает, что будет дальше, и помогает читать по порядку. Даже сложная строка становится понятнее, если в ней есть повтор.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счёт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строке есть числа, рифма поддерживает счёт и делает его живым. Дети читают вслух, показывают пальцы и следят за порядком слов. Так текст запоминается почти как игра.
</a:t>
            </a:r>
            <a:endParaRPr lang="en-US" sz="114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рифма помогает читать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95575"/>
            <a:ext cx="368100" cy="32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2575" y="1298100"/>
            <a:ext cx="28710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читалочка-считалочка
</a:t>
            </a:r>
            <a:endParaRPr lang="en-US" sz="2215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слушать ритм, замечать паузы и ловить повторяющиеся звуки. Это помогает не пропускать слова и лучше понимать звучание текста.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и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Читалочка тренирует последовательность: что было сначала, что потом и сколько предметов уже посчитано. Это полезно и для чтения, и для счёта.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выразительности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понятен, ребёнок начинает читать с интонацией. Голос передаёт настроение считалочки, а чтение становится живым и уверенным.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удобно проговаривать по слогам и целиком. Постепенно речь становится яснее, а слова звучат ровно и отчётливо.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тексты подходят первоклассникам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подходят короткие строки с простыми словами. Они читаются без лишнего напряжения и помогают не сбиваться, когда текст нужно произнести вслух.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удачны знакомые темы: игрушки, животные, школа, двор, времена года и счёт до десяти. Ребёнок быстрее понимает смысл, если картинка из текста ему знакома.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повторы, добрый юмор и небольшой сюрприз в сюжете. Тогда текст хочется читать ещё раз, а не откладывать в сторону.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учитель или взрослый читает текст полностью. Так ребёнок слышит ритм, настроение и общий смысл, не отвлекаясь на отдельные слова.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знакомое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тексте ищут простые слова, слоги и рифмующиеся пары. Это помогает заранее заметить, где строка будет звучать одинаково.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по строкам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текст читают по одной строке. Такой способ удобен, если строка длиннее одного слова и нужно не потерять порядок.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сами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ребёнок пробует читать самостоятельно или вместе с классом. Уверенность растёт, а текст запоминается легче.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маленький текст по шагам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 движении и в ладошках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счёт сопровождают хлопки, шаги или прыжки, каждое число легче удержать в памяти. Одному движению соответствует одно число, и порядок идёт без пропусков.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тоже помогают считать медленно и аккуратно. Ребёнок видит, сколько предметов уже названо, и легче понимает, где находится последнее число.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игра с читалочкой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превратить чтение в понятную игру с ритмом, счётом и очередностью.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71733"/>
            <a:ext cx="438000" cy="389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375" y="1691200"/>
            <a:ext cx="438000" cy="35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91200"/>
            <a:ext cx="438000" cy="35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681" y="1652950"/>
            <a:ext cx="373538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звери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в считалочках ведут себя забавно и сразу вызывают улыбку. Такой герой легко запоминается, а текст хочется читать ещё раз.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про класс, звонок, парту и уроки особенно понятны первоклассникам. Они узнают знакомую жизнь и быстрее улавливают смысл строк.
</a:t>
            </a:r>
            <a:endParaRPr lang="en-US" sz="1291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игры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Мяч, кубики, машинка или кукла делают текст живым и близким. С ними удобно считать, сравнивать и придумывать короткое действие.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и еда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снег, листья и дождь дают яркие картинки для чтения. Такие темы помогают легко представить текст и услышать его настроение.
</a:t>
            </a:r>
            <a:endParaRPr lang="en-US" sz="1291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особенно близки первоклассникам
</a:t>
            </a:r>
            <a:endParaRPr lang="en-US" sz="2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со словами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ищет рифму, знакомое слово или строку, которую можно закончить. Это помогает внимательно слушать текст и не бояться ответа вслух.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числами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ход идут предметы, картинки и числа от 1 до 10. Их можно разложить по порядку, посчитать и прочитать текст тихо, громко или по очереди.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Найти, посчитать, прочитать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 каждый предмет только один раз и веди взглядом от первого к последнему. Так легче не перепутать уже названные вещи и не начать считать их заново.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Называй числа строго по порядку, без пропусков и повторов. Если темп слишком быстрый, остановись, вдохни и продолжай спокойно, словно идёшь по ровной дорожке.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Пальцы, карандаш или указка помогают отмечать уже посчитанное. Последнее названное число показывает, сколько всего предметов получилось, поэтому его нужно сказать особенно чётко.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сбиться при счёте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литературного чтения такие тексты помогают сразу включиться в работу. Короткие строки легко прочитать хором, по цепочке или по одному, не теряя интереса.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математике читалочка-считалочка превращается в весёлый счёт. Её удобно использовать, когда нужно пересчитать предметы, назвать числа по порядку или проверить, кто идёт следующим.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она становится частью игры и помогает выбрать ведущего без спора. Несколько звонких строк — и группа уже готова к новому раунду.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или дома такой текст тоже уместен. Он быстро переключает внимание, создаёт бодрое настроение и помогает закончить задание с улыбкой, а не с усталостью.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читалочки-считалочки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читает в одном ритме, слова звучат увереннее и понятнее. Каждый ребёнок слышит общий темп, подхватывает строку вовремя и чувствует, что не остаётся один на один с текстом.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чтение снимает лишнее напряжение и помогает не бояться ошибки. Кто-то держит ритм, кто-то подсказывает строку, а вместе получается спокойная и дружная работа, в которой учиться действительно приятно.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легче учиться вместе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выразительного чтения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дикция помогает услышать рифму и повтор звуков. Если слова произносить ясно, короткий текст сразу становится живее и понятнее для всех слушателей.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паузы нужны, чтобы не смешивать строки и не сбиваться на ходу. Они делают чтение ровным, а смысл — заметным, как аккуратные ступеньки.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можно немного менять по настроению текста: звонче для весёлой считалочки и мягче для спокойной. Тогда чтение звучит не монотонно, а как маленький спектакль.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1214775"/>
            <a:ext cx="46443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 и возврат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сбился на строке, лучше спокойно вернуться к нужному месту. Короткое повторение помогает снова поймать ритм и продолжить без лишнего волнения.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646804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исправления текст читают ещё раз, уже увереннее. Ошибка остаётся только маленькой остановкой, а игра помогает запомнить правильный порядок и не расстраиваться.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462279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заново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числа перепутались, счёт начинают сначала и ведут медленнее. Так легче не пропустить ни одного предмета и не назвать одно число дважды.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исправить ошибку без спешки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помогает словам звучать похоже и запоминаться легче. Услышал знакомое окончание — и уже хочется продолжить строку без подсказки. В читалочке это особенно удобно, потому что рифмованные слова идут рядом, как весёлые соседи.
</a:t>
            </a:r>
            <a:endParaRPr lang="en-US" sz="1055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— когда слова подружились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можно сравнить с ровными шагами или хлопками. Он помогает читать без суеты, держать темп и не терять строку. Когда ритм слышен хорошо, даже короткий текст звучит собранно и красиво.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— шаги текста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пригодится, когда нужно выбрать ведущего или посчитать предметы в игре. Последовательность показывает, что сначала идёт одно число, потом другое, а потом следующее — всё строго по порядку, без прыжков и путаницы.
</a:t>
            </a:r>
            <a:endParaRPr lang="en-US" sz="1075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и последовательность
</a:t>
            </a:r>
            <a:endParaRPr lang="en-US" sz="1188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для урока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простой темы, которая знакома детям: игрушка, зверёк, школа или двор. Понятный сюжет помогает сразу представить картинку и быстрее запомнить строки.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2–4 короткие строки и подбери к ним простые слова. Чем меньше трудных мест, тем легче читать вслух и не терять уверенность.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одно-два числа, повтор звуков или смешного героя. Такие детали делают текст похожим на игру и помогают слушателю сразу ухватить его смысл.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звучит ли читалочка легко и ровно. Если после нескольких повторов её хочется произнести ещё раз, значит текст получился удачным и запоминающимся.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своя читалочка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к готовой игровой строке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короткого текста: от замысла к чтению и игре.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950" y="14353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Читалочка дома и в классе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2428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читалочка становится коротким общим делом: её читают с родителями, обсуждают смешное слово и считают игрушки, карандаши или ступеньки. Так ребёнок тренируется спокойно и без спешки.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381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текст удобно читать хором, по цепочке или по одному. Он помогает быстро включиться в урок, а для счёта можно взять картинки, кубики и героев из самой строки.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Читалочка-считалочка: маленький текст, большая польза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Читалочка-считалочка помогает первокласснику читать смелее, считать увереннее и внимательнее слушать слово. В ней всё просто, весело и по делу — как раз то, что нужно для хорошего старта.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2026-05-24T02:45:01Z</dcterms:created>
  <dcterms:modified xsi:type="dcterms:W3CDTF">2026-05-24T02:45:01Z</dcterms:modified>
</cp:coreProperties>
</file>