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имён существительных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число помогает точно говорить о количестве.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числа: зачем она нужна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помогает точно назвать количество предметов и правильно согласовать слова в предложении. Эта категория делает речь ясной: один предмет, несколько предметов, особые формы и исключения.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предмет, одно лицо или одно явление: стол, река, ученик. По форме слова легко понять, что речь идёт об одном объекте.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два или больше: столы, реки, ученики. При чтении и письме эта форма помогает точно передавать количество без дополнительных пояснений.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видно в предложении по форме самого слова и по словам рядом. Поэтому важно замечать окончания и сравнивать слово с другими членами предложения.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множественное число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существительных множественное число образуется прибавлением окончания. Так появляются формы дом — дома, книга — книги. Это самый привычный и часто встречающийся способ.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и 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изменяется основа или происходят чередования звуков: друг — друзья, дерево — деревья, ухо — уши. Такие формы нужно замечать отдельно и запоминать вместе с примером.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«Число имён существительных»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форм числа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сравниваются самые частые способы образования множественного числа на знакомых примерах.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новая форма создаётся с помощью окончания, а остальные способы встречаются реже и требуют запоминания.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4375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 единственном числе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веществ обычно не считают по отдельным предметам, поэтому употребляются в единственном числе: молоко, сахар, золото. Они обозначают материал или вещество в целом.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и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доброта, смелость, радость называют не предметы, а свойства и переживания. Их нельзя разделить на отдельные единицы, поэтому множественная форма не нужна.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стран и других собственных имён обычно стоят в единственном числе: Москва, Россия. Они называют один конкретный объект и не образуют обычного множества.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только во множественном числе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 двух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называют вещи, состоящие из двух одинаковых частей: ножницы, брюки, очки. В речи они употребляются только во множественном числе.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обозначающие длительность или повторяющийся период, тоже могут не иметь формы единственного числа: каникулы, сутки, будни. Они воспринимаются как целая совокупность.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Совокупности и пары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названия объединённых предметов или комплектов. Их смысл связан не с одним объектом, а с группой, поэтому форма единственного числа отсутствует.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требуют слов во множественном числе: новые ножницы, длинные каникулы, тёплые сутки. Это помогает правильно строить предложение и избегать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формы числа у существительных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образуют множественное число не по обычному правилу. Их полезно запоминать вместе с парой форм.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есть формы, которые не выводятся простым правилом. Такие слова лучше учить как готовые пары.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«Число имён существительных»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число существительного в предложении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проверки формы и согласования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связано с другими словами в предложении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 местоимения подстраиваются под существительное по числу. Поэтому мы говорим: интересная книга — интересные книги, этот ученик — эти ученики, точно и грамотно.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тоже меняется вместе с существительным: дерево растёт, деревья растут. Такое согласование помогает сразу понять, о чём идёт речь, и избежать путаницы в тексте.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выбрано неверно, предложение звучит неестественно или становится ошибочным. Поэтому при письме важно проверять не только само существительное, но и слова рядом с ним.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примерам из материала урока; данные условные, 2025.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существительные разных типов в речи школьника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текстах эти группы часто смешиваются, поэтому важно учитывать не только тему, но и грамматические признаки слова.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числа нужна в самых разных сферах речи: от учебных предметов до названий чувств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 и листья: не одно и то же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листы бумаги, аккуратно сложенные в стопку. А за окном колышутся листья дерева, и каждое слово звучит по-своему. Окончание меняется, но главное — понять, о каких предметах идёт речь в предложении.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или зубья? Смысл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болит зуб, а у пилы острые зубья. На рисунке легко перепутать эти слова, если смотреть только на форму. Поэтому при определении числа важно сначала представить предмет, а потом выбрать подходящее слово по смыслу.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разными значениями и разным числом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образовании форм числа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неверно образовывать множественное число по привычной модели. Так появляются формы, которые не соответствуют литературной норме и звучат неестественно в письменной речи.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возникают и при словах-исключениях. Их нельзя проверять только по общему правилу: нужно помнить правильную форму или уточнять её по словарю, если есть сомнение.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ошибок — смешение значений. Одно и то же слово может употребляться в разных формах, но обозначать разные предметы, поэтому важно следить за контекстом.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ошибаются и в согласовании: если существительное стоит во множественном числе, то прилагательное и глагол тоже должны стоять во множественном числе.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моделей числа у существительных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формы числа у существительных образуются по-разному.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нет одной универсальной схемы: формы числа зависят от строения слова и исторически сложившихся исключений.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«Число имён существительных».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урока; значения условные, 2025.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правильно определять число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помогает быстро проверить, подходит ли форма слова к предложению, особенно когда рядом стоят определения и сказуемые.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задачи равны по значимости: число делает высказывание точным, грамматически верным и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числа при письме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правильной формы существительного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формы числа есть в русском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слова выглядит непривычно, это часто связано с историей языка: не все слова образуют число по одному и тому же правилу.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по теме «Число имён существительных».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легче запомнить формы числа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пары слов и сразу видеть, что меняется в форме: дом — дома, книга — книги, ребёнок — дети. Так легче запомнить и окончание, и особые формы.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рисунки с одним и несколькими предметами, а также цветовое выделение изменяющейся части слова. Визуальная опора помогает быстрее заметить различие между числами и не путать их при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числа у существительных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основные признаки категории числа и её роль в 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— это не только окончание слова, но и важный признак, который влияет на смысл и правильность всего предложения.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«Число имён существительных».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число помогает говорить точно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показывает количество предметов и помогает согласовывать слова в предложении. Зная обычные и трудные формы, легче писать грамотно и понимать смысл текста без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2026-05-22T15:30:29Z</dcterms:created>
  <dcterms:modified xsi:type="dcterms:W3CDTF">2026-05-22T15:30:29Z</dcterms:modified>
</cp:coreProperties>
</file>