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445274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Наедине с поэтом: лирика как разговор о человеке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228550" y="2865826"/>
            <a:ext cx="46869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говорит о чувствах, которые узнаёт каждый.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поэзию в 10 классе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помогает увидеть, как через слово выражаются авторская позиция, историческая память и представления о человеке, свободе и долге. Именно в старших классах поэтический текст требует внимательного анализа и личного отклика.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читатель: особый диалог в лирике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стихотворение нередко обращено к конкретному адресату, к самому автору или к воображаемому собеседнику; поэтому его звучание строится на обращении, вопросах, повторах и особой интонации.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важнее переживание, чем событийный сюжет: читатель не просто следит за действием, а соотносит чужой внутренний опыт со своим и восстанавливает смысл по деталям и намёкам.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тождествен биографическому поэту, однако именно через него раскрываются чувства, ценности и взгляд автора на мир, эпоху и человека.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голос времени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текстах поэт предстает пророком и свидетелем эпохи: он не только чувствует происходящее, но и находит для него точные слова. Такой образ легко передать через строгий портрет, сдержанную позу и исторический фон.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одинокий собеседник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авторский образ строится на внутренней отстранённости: взгляд в сторону, замкнутость, минимум деталей вокруг. В этом одиночестве слышится не слабость, а независимость, ответственность за слово и готовность говорить правду.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хранитель памяти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другой тип образа — тот, кто бережно хранит пережитое, превращая личный опыт в общее культурное достояние. Для иллюстрации подойдут портреты с книгой, письмом, окном или характерными чертами эпохи.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поэта в русской литературе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575" y="1512284"/>
            <a:ext cx="617700" cy="6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5539" y="2103845"/>
            <a:ext cx="617700" cy="6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89808" y="1409453"/>
            <a:ext cx="540487" cy="6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97008" y="2308192"/>
            <a:ext cx="540488" cy="617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22764" y="1387020"/>
            <a:ext cx="617700" cy="617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лирики XIX–XX веков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разлука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показывает не только чувство, но и его хрупкость, память о встрече, боль расставания и попытку сохранить близость в слове.
</a:t>
            </a:r>
            <a:endParaRPr lang="en-US" sz="907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время года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стихах часто становится отражением душевного состояния: смена сезонов помогает передать надежду, тревогу, обновление или ощущение утраты.
</a:t>
            </a:r>
            <a:endParaRPr lang="en-US" sz="907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и историческая память
</a:t>
            </a:r>
            <a:pPr algn="ctr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связывает личное чувство с судьбой страны, а историческая память превращает стихотворение в разговор о прошлом, ответственности и преемственности.
</a:t>
            </a:r>
            <a:endParaRPr lang="en-US" sz="905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внутренний конфликт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одиночества раскрывает внутреннюю борьбу человека с самим собой, обществом или временем и нередко становится источником честного самоанализа.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и назначение поэта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Размышления о поэзии помогают понять, зачем существует слово, какую правду оно хранит и почему поэт ощущает особую ответственность перед читателем.
</a:t>
            </a:r>
            <a:endParaRPr lang="en-US" sz="90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стихотворение внимательно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увидеть связь между формой, смыслом и историческим контекстом.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и их роль в лирике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Метафоры, эпитеты и сравнения не просто украшают текст: они создают образный мир стихотворения и помогают почувствовать оттенки чувства, скрытые за прямым значением слов.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Олицетворение, инверсия, повтор и антитеза организуют движение мысли и делают речь напряжённой, плавной, торжественной или тревожной — в зависимости от художественной задачи.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Аллитерация и ассонанс усиливают музыкальность строки, связывая смысл со звучанием; иногда именно звук создаёт ощущение холода, нежности, размаха или внутреннего конфликта.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переводит частную деталь в более широкий смысловой план, поэтому в лирике любой приём работает на эмоцию, мысль и авторский замысел.
</a:t>
            </a:r>
            <a:endParaRPr lang="en-US" sz="8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поэтических традиций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увидеть, как по-разному поэты раскрывают близкие темы и какие художественные решения выбирают.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тема получает разные интонации и языковые решения в зависимости от авторского мировоззрения.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русской литературы XIX–XX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в лирике часто становится не слабостью, а условием внутренней ясности: оно помогает отсеять внешнее и услышать собственную правду.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поэзия XIX–XX веков: Лермонтов, Цветаева, Пастернак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трёх поэтов этот мотив раскрывается по-разному, но всегда ведёт к честному разговору с собой
</a:t>
            </a:r>
            <a:endParaRPr lang="en-US" sz="180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мотивы чаще всего встречаются в лирике школьной программы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личного переживания к общему смыслу заметен почти в каждом крупном мотиве.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и гражданская лирика занимают ведущие позиции, а темы памяти и природы поддерживают философскую глубину текста.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школьной программы, 10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эпоха: как история входит в стихотворение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Отечественной войны 1812 года в лирике усиливаются темы гражданской ответственности, памяти и личного достоинства: поэт откликается не на факт, а на историческое переживание.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XIX–XX веков поэзия особенно остро чувствует перемены времени: свободу искусства, тревогу распада и ответственность слова перед культурой.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и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потрясения входят в стихотворение через интонацию, образ и ритм, превращая личное чувство в свидетельство о судьбе поколения.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сохраняет не только события, но и человеческую реакцию на них, поэтому становится формой художественной памяти эпохи.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и строка: визуальный ключ к пониманию автора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Портрет, фотография или репродукция помогают увидеть автора как историческую личность: взгляд, поза, костюм и фон сразу задают эпоху и настроение его поэзии.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цитата, дата жизни и название известного стихотворения связывают внешний образ с интонацией текста, облегчая сопоставление биографии и художественного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стихотворение сильным и запоминающимся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Точность слова и продуманная композиция создают ощущение цельности: каждое выражение работает на общий смысл, а не существует само по себе.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Выразительная деталь и внутренняя напряжённость заставляют читать текст повторно: сначала слышна интонация, затем раскрывается образная и смысловая глубина.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Сильная финальная строка способна переосмыслить всё стихотворение, соединяя личное чувство автора с общечеловеческим нравственным или философским выводом.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примеры для сопоставления на уроке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один и тот же мотив по-разному раскрывается у поэтов разных эпох.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близкие темы получают разные интонации: у Пушкина — сдержанность, у Лермонтова — историческая напряжённость, у Маяковского — открытая декларативность.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русской литературе XIX–XX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Интонация: от исповеди до гражданского заявления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Интонация задаёт способ обращения к читателю: стихотворение может звучать как признание, спор, просьба, молитва или публичное высказывание.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Ахматовой интонация часто сдержанная и точная, у Маяковского — резкая и напористая, что сразу меняет эмоциональное восприятие текста.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 Пастернака речь звучит мягко и философски, а у Блока — напряжённо и символически; именно это отличает авторский голос.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Интонация соединяет смысл, ритм и настроение, поэтому часто становится главным признаком поэтического стиля и личной манеры автора.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переживания к стихотворению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личный опыт преобразуется в художественный текст.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поэзия трудно переводится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стихе важен не только смысл, но и звучание: ритм, рифма, ударения и паузы создают эффект, который трудно точно передать на другом языке.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 переводе нередко исчезают игра оттенков, культурные ассоциации и скрытые намёки, поэтому оригинал и перевод могут вызывать разное эмоциональное впечатление.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Особенно сложно переводить тексты со звукописью и тонкой интонацией: даже точная передача содержания не всегда сохраняет музыкальность и выразительную силу строки.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лирического текста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помогает увидеть, как стихотворение управляет вниманием читателя: напряжение может нарастать неравномерно, а смысловой поворот часто сосредоточен в финале.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текст развивается как переживание, которое приводит не только к эмоции, но и к выводу, меняющему прочтение предыдущих строк.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анализа лирического текста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нравственный ориентир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русской литературе поэт отвечает не только за красоту речи, но и за правду слова, поэтому его голос воспринимается как форма нравственной ответственности.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Через лирику сохраняются память, достоинство и внутренняя свобода личности; именно поэтому поэтическое слово нередко становится мерилом совести эпохи.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Для школьника этот образ важен тем, что связывает чтение стихов с вопросами выбора, долга и человеческой позиции в сложных жизненных обстоятельствах.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разговор с поэтом продолжается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соединяет личное и историческое, чувство и мысль, звук и смысл. Читая лирику внимательно, мы учимся понимать эпоху, другого человека и самих себя.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2026-05-23T11:32:24Z</dcterms:created>
  <dcterms:modified xsi:type="dcterms:W3CDTF">2026-05-23T11:32:24Z</dcterms:modified>
</cp:coreProperties>
</file>