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часть общества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жить, любить и быть полезным людям вокруг.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дарит заботу, учит вежливости и помогает расти добрым, самостоятельным и ответственным человеком. В ней каждый день появляются первые привычки, которые потом помогают и дома, и в школе, и среди друзей.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семья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семья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люди, которые особенно дороги друг другу. Обычно это родители, дети и старшие родственники, но состав семьи может быть разным.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у каждого есть свои дела, и все помогают друг другу. Это делает жизнь дома спокойнее, а трудные моменты — не такими тяжёлыми.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заботы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семья, человеку легче справляться с радостью и огорчением. Близкие выслушают, поддержат и подскажут, как поступить в сложной ситуации.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создаёт место, где можно чувствовать себя в безопасности. Здесь учатся доверять, делиться и понимать, что ты не один.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доме всё идёт по знакомому порядку: кто-то встаёт раньше, кто-то собирает портфель, а кто-то спешит приготовить завтрак. Несколько минут вместе — и день начинается спокойнее. Даже когда все торопятся, доброе пожелание на ходу очень помогает.
</a:t>
            </a:r>
            <a:endParaRPr lang="en-US" sz="108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для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 семья снова собирается дома: кто-то ужинает, кто-то рассказывает о школе, а кто-то делится новостями дня. В это время особенно важно слушать друг друга. Обычный вечер становится тёплым, если в нём есть внимание и улыбки.
</a:t>
            </a:r>
            <a:endParaRPr lang="en-US" sz="1118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обычный день в семье
</a:t>
            </a:r>
            <a:endParaRPr lang="en-US" sz="2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 семье есть свои дела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взрослые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работают, заботятся о доме и решают важные семейные дела. Их труд помогает семье жить спокойно, а детям — чувствовать надёжную поддержку каждый день.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вместе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делает своё дело, дом становится дружнее и уютнее. Общая помощь показывает, что семья умеет поддерживать друг друга не только словами, но и поступками.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Стараются дети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учатся, аккуратно обращаются с вещами и помогают по силам. Даже маленькое дело, если сделать его вовремя, очень радует родителей.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старшие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часто делятся опытом, рассказывают семейные истории и учат полезным привычкам. Их добрые советы делают семейную жизнь богаче и теплее.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и традиции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помогают жить без лишних ссор: здороваться, не перебивать, убирать за собой и бережно относиться к вещам. Они делают общение понятным и спокойным.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доме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есть свои маленькие радости: совместные прогулки, чтение перед сном, вкусный ужин по воскресеньям. Такие привычки приятно ждать, как любимый праздник.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традиции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открытки и рассказы о прошлом помогают помнить хорошее. Когда семья бережёт общие воспоминания, она становится ещё ближе и дружнее.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моменты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не обязательно должны быть большими. Даже чашка чая вместе или вечерний разговор могут стать важной семейной привычкой, которую все ждут с удовольствием.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каждый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доброго общения
</a:t>
            </a:r>
            <a:endParaRPr lang="en-US" sz="2288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«здравствуй», «пожалуйста», «спасибо» и «извини» помогают разговаривать спокойно и уважительно. С ними даже серьёзный разговор звучит мягче и добрее.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люди спорят, и это нормально. Важнее уметь помириться, попросить прощения и снова стать одной командой, а не двумя упрямыми капитанами.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уважение и терпение, общение становится приятным. Такие навыки потом помогают в школе, на прогулке и в разговоре с друзьями.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учится не только говорить, но и слушать другого человека. Если внимательно слушать, проще понять просьбу, настроение и причину обиды.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здоровье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вовремя ложиться спать, вставать и отдыхать. Когда у ребёнка есть режим, ему легче быть бодрым, внимательным и не забывать важные дела.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напоминают мыть руки, чистить зубы и следить за порядком. Эти простые привычки защищают здоровье и делают каждый день аккуратнее.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чаще выбирают полезные продукты: овощи, фрукты, каши и супы. Такая еда даёт силы для игр, учёбы и прогулок.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игры во дворе и движение на свежем воздухе укрепляют организм. Иногда полезно просто выйти погулять, а не сидеть как домашний диванный ленивец.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труд в доме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уютнее, когда каждый убирает свои вещи, складывает игрушки и не оставляет беспорядок после игры. Маленький порядок каждый день спасает от большого хаоса.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вытереть пыль, полить цветы или помочь накрыть на стол. Такая помощь кажется небольшой, но для семьи она очень ценная.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 силам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домашние дела делают вместе, работа идёт быстрее и веселее. Совместный труд учит замечать, сколько сил нужно, чтобы дом оставался чистым и удобным.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доме показывает любовь к близким и внимание к общему пространству. Если каждый старается, всем живётся спокойнее и приятнее.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дому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учиться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школьные дела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не забыть дневник, тетради и расписание. Когда взрослые интересуются уроками, ребёнку легче быть собранным и не терять важные школьные новости.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ответственности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и школа помогают вместе, ребёнок быстрее привыкает доводить дела до конца. Так появляются трудолюбие, любознательность и уверенность в своих силах.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место для занятий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стол, свет и тишина помогают сосредоточиться. Если всё нужное лежит под рукой, домашнее задание делать намного проще, почти как по волшебству.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успехи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радуются оценкам, рисункам и маленьким победам. Доброе слово после выполненного задания добавляет сил и желания стараться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человек учится жить среди людей: помогать, договариваться и выполнять обещания. Эти привычки потом нужны в школе, во дворе и в любом общем деле.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множества семей складывается большое общество. Чем больше в нём доброты, уважения и взаимной помощи, тем спокойнее и теплее становится жизнь вокруг.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селе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 ходят на работу и учёбу, покупают продукты, пользуются транспортом и услугами. Так семья участвует в жизни своего города или села каждый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связана с обществом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или папа могут работать врачом и каждый день помогать людям сохранять здоровье. В кабинете ждут пациенты, а в руках — внимательность, знания и доброта. Такая работа нужна всем, потому что здоровье нельзя отложить на потом.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спешит на помощь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 школе объясняет, задаёт вопросы и радуется первым успехам учеников. Его труд помогает детям учиться читать, считать и думать самостоятельно. В классе это видно сразу: тетради, доска, улыбки и желание узнать новое.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дорогу к знаниям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взрослый строит дом, другой везёт людей и грузы, третий готовит вкусный обед. Их труд соединяется, как детали одного большого пазла. Благодаря таким профессиям у людей есть жильё, еда и удобная дорога каждый день.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Строитель, водитель и повар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взрослых и польза для всех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ласка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на любовь, внимание и доброжелательное отношение. Когда рядом есть заботливые взрослые, ему легче чувствовать себя спокойно и уверенно.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должен быть защищён от грубых слов, опасных поступков и равнодушия. В безопасной семье можно спокойно расти, играть и задавать вопросы.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право учиться, читать, узнавать новое и развивать свои способности. Семья помогает ему не бояться ошибок и радоваться каждому успеху.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слушать ребёнка, не перебивать его и относиться к его словам серьёзно. Когда человека слышат, ему легче доверять близким и говорить честно.
</a:t>
            </a:r>
            <a:endParaRPr lang="en-US" sz="12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ребёнку важно в семье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ребёнка дома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или занятий полезно складывать игрушки, карандаши и книги на место. Так в комнате становится аккуратнее, а нужные вещи потом не приходится искать по всему дому.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накрыть на стол, подать салфетки или полить цветы. Небольшая помощь показывает, что он заботится о семье и умеет быть полезным.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по силам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посуда, одежда и игрушки служат дольше, если относиться к ним аккуратно. Бережливость учит уважению к труду взрослых и к общему дому.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обращаться с вещами
</a:t>
            </a:r>
            <a:endParaRPr lang="en-US" sz="1186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слушает старших и старается выполнить просьбу без напоминаний, дома становится спокойнее. Это помогает привыкать к ответственности и хорошим привычкам.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выполнять просьбы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и добрые поступки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«доброе утро» может сразу сделать день светлее. Если улыбнуться и пожелать хорошего дня, близким становится приятнее начинать утро, даже если за окном ещё сонно.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утром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очень важно не ждать просьбы, а самому предложить помощь. Фраза «я помогу» показывает заботу и делает домашние дела легче и быстрее для всех.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напоминания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кого-то не получилось задание или испортилось настроение, добрые слова помогают не расстраиваться. Поддержка в семье напоминает: рядом есть люди, которые не оставят один на один с трудностью.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поддержать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«пожалуйста» звучат просто, но очень нужны. Они помогают беречь хорошее настроение дома и показывают, что каждый труд и внимание замечены и ценятся.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уважение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ждут все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вся семья собирается за столом, выбирает подарок и говорит тёплые слова. Комната становится нарядной, а на лицах появляются улыбки. Такой вечер запоминается надолго, потому что рядом самые дорогие люди.
</a:t>
            </a:r>
            <a:endParaRPr lang="en-US" sz="111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хранят дома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фотографии, открытки и письма помогают вспомнить бабушек, дедушек и важные семейные события. Когда взрослые рассказывают истории из прошлого, дети узнают свою семью лучше. Так память становится живой и очень тёплой.
</a:t>
            </a:r>
            <a:endParaRPr lang="en-US" sz="1092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память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бывают разными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может быть много детей, в другой — только один ребёнок. Кто-то живёт с бабушкой и дедушкой рядом, а кто-то видится с ними по выходным.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опора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внимание делают семью крепкой. Ребёнок чувствует себя увереннее, когда знает: его понимают, защищают и всегда ждут дома.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обстоятельства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семьи, где детей воспитывает один родитель, а есть семьи с приёмными детьми. Устройство семьи может быть разным, но это не мешает ей быть дружной.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семье особенно важны забота, уважение и ответственность. Если близкие умеют поддерживать друг друга, дом становится тёплым и надёжным, какой бы ни была семья.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устали или рассердились, лучше немного успокоиться. Иногда короткая тишина помогает не сказать лишнего и подумать, как решить проблему.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снова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извинений и добрых слов обида обычно уменьшается. Когда взрослые и дети стараются понять друг друга, трудный день заканчивается быстрее и теплее.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эмоции утихнут, важно спокойно объяснить, что случилось, и выслушать друг друга. Так становится легче понять причину ссоры и найти честное 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 случился трудный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сильной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сильной семье можно говорить честно и не бояться быть услышанным. Доверие помогает делиться мыслями, признавать ошибки и спокойно просить о помощи.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успехах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семья умеет радоваться даже маленьким победам: хорошей оценке, аккуратной поделке или смелому поступку. Такая радость придаёт силы и помогает стараться дальше.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близкие не смеются, а поддерживают. В такой семье легче пережить неудачу, потому что рядом есть надёжная опора и добрые слова.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вместе готовит, убирает, гуляет или учится, она становится дружнее. Совместные дела напоминают, что у каждого есть важная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общество идут рядом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растит доброго и ответственного человека, а потом этот человек делает лучше школу, двор и весь мир вокруг. Когда дома много любви, уважения и труда, общество становится крепче.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2026-05-26T00:39:23Z</dcterms:created>
  <dcterms:modified xsi:type="dcterms:W3CDTF">2026-05-26T00:39:23Z</dcterms:modified>
</cp:coreProperties>
</file>