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на местности: как найти путь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умение понять, где вы, куда идти и как не сбиться с дороги.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ориентирование важно в повседневной жизни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помогает не заблудиться во дворе, городе, лесу или походе. Этот навык нужен туристам, школьникам на экскурсиях, грибникам, спасателям и водителям. Для него используют наблюдение за местностью, карту, компас, Солнце, здания и заметные объекты.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 и промежуточные направления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стороны горизонта — север, юг, запад и восток. Они служат опорой для любых дальнейших действий: от разговора о местоположении до планирования маршрута.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направления — северо-восток, юго-восток, юго-запад и северо-запад. Они особенно удобны, когда объект находится не строго «по сторонам».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большинстве карт принято: север сверху, юг снизу, запад слева, восток справа. Поэтому, ориентируясь по карте, легче сопоставлять направление с реальной местностью.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направления помогают точно говорить, где находится объект: например, «школа к северу от парка». Так уменьшается вероятность ошибок при движении.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423891"/>
            <a:ext cx="4865100" cy="2618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способы ориентирования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подходящий способ под условия и, по возможности, проверяйте направление сразу несколькими методами.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повышается, если сравнить данные нескольких источников: например, карту и компас или компас и наблюдение.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5 класс.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 его части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 компасе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обычно состоит из корпуса, магнитной стрелки и шкалы с обозначениями сторон горизонта. У многих моделей красный конец стрелки указывает на север.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компас помогает ориентироваться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нет хорошо заметных ориентиров, компас всё равно позволяет определить направление. Так проще держать выбранный курс и не «плыть» в сторону.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пользоваться компасом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 ограничения по точности при работе вблизи магнитов и металла.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Азимут измеряют в градусах от 0° до 360° по часовой стрелке от направления на север. Восток соответствует 90°, юг — 180°, запад — 270°.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5 класс.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0°–360°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Азимутом удобно задавать точное направление на местности.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пользуются при ориентировании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практике чаще применяют карту и компас: они помогают научиться читать местность. Цифровые приборы удобны, но зависят от батареи и связи.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получается, когда наблюдение и приборы дополняют друг друга: если один способ неточен, другой помогает проверить направление.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школьных занятий по географии.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 Солнцу и тени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поднимается на востоке, поэтому тень обычно длиннее. По изменению длины и направления тени можно понять, как меняется положение Солнца.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заходит на западе. По тому, как тень смещается, проще определить примерное положение востока и западной стороны.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Полдень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полудню Солнце в Северном полушарии находится ближе к югу. Тень становится короче — это заметный признак времени и направления.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признаки сторон горизонта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и лишайники часто растут на более влажной и затененной стороне предметов. Поэтому, заметив устойчивую «зелёную» сторону, можно сделать предположение о направлении, но не полагаться только на это.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деревьев кора с одной стороны может быть темнее и грубее. Такой признак иногда помогает, но он зависит от условий на месте, поэтому его проверяют вместе с другими способами.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Муравейники нередко имеют более пологий склон с южной стороны. Однако встречаются исключения, поэтому природные ориентиры рассматривают как подсказку, а не как единственный ориентир.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условные знаки: читаем местность как «язык»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карта уменьшает реальный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местность в уменьшенном виде: реки, дороги, леса и отдельные объекты изображаются так, чтобы их можно было сравнить и найти на одном листе. Благодаря уменьшению легко планировать маршрут, не выходя на улицу.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Легенда: расшифровка «подсказок»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помогает понять, что означают символы. Например, линия может быть дорогой, точка — зданием или населённым пунктом, а заливка — лесным участком. Так карта превращается в понятную схему вместо набора линий.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становится проще, когда видны объекты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Рассматривая условные знаки, можно заранее оценить, что окажется рядом: мост, поворот дороги, участок леса или мост через реку. Это полезно и на экскурсии, и при прогулке, когда нужно добраться до точки без лишних кругов.
</a:t>
            </a:r>
            <a:endParaRPr lang="en-US" sz="12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карты и расстояние на местности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масштабе 1:10 000 местность передаётся детальнее, чем при 1:50 000: удобнее различать небольшие объекты и повороты маршрута.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уменьшением знаменателя растёт точность карты: проще оценивать расстояния по сантиметрам и планировать маршрут по небольшим территориям.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практические задания по масштабам (5 класс).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6168" y="2961012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9783" y="2961012"/>
            <a:ext cx="260662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рельеф по карте: ориентиры по высоте и склонам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показывают высоту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рельеф изображают горизонталями. Каждая линия соответствует определённой высоте над уровнем моря. Так можно понять, где возвышенности, а где низины.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линий говорит о крутизне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горизонтали расположены близко друг к другу, склон крутой и подъём будет заметным. Когда линии далеко, поверхность меняется плавно, и двигаться легче.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горизонталей находят долины и овраги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Вытянутые «прогибы» и изгибы горизонталей помогают увидеть долины и овраги. По такому рисунку заранее выбирают обход, чтобы путь был безопаснее.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и возвышенности узнаются по характерным контурам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Замкнутые формы горизонталей обычно показывают холм или возвышенность. Сравнивая соседние линии, можно оценить, как быстро меняется высота на маршруте.
</a:t>
            </a:r>
            <a:endParaRPr lang="en-US" sz="11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короткого маршрута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для ученика при работе с картой и компасом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в городе и на природе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ориентируются по улицам, перекрёсткам, мостам, остановкам и крупным зданиям. Полезны дома с номерами: они помогают «привязать» себя к месту и быстрее сверить маршрут.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природе работают реки и озёра, просеки, линии электропередачи, холмы и отдельные деревья. Хороший ориентир заметен издалека и узнаётся без путаницы даже при изменении погоды.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выбирать несколько ориентиров подряд: пока один виден, вы успеваете подготовиться к следующему. Так снижается риск потерять направление и пройти мимо нужного поворота.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движением попробуйте описать маршрут вслух или мысленно: что увидите первым, вторым и где остановитесь. Такой простой контроль помогает меньше ошибаться при ходьбе и на экскурсиях.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561911"/>
            <a:ext cx="4405200" cy="22090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ориентировании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 картой, компасом и спешкой. Таблица показывает причину и последствия, чтобы заранее понимать, как не попасть в такие ситуации.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проблем предотвращается повторной проверкой: сверяйте карту, компас и видимые ориентиры, особенно перед ключевыми поворотами.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безопасного поведения и материал по географии (5 класс).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и GPS: помощь, но не замена навыкам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и навигатор быстро показывают маршрут, координаты и карту местности. Но точность зависит от заряда батареи, качества карт и уровня сигнала, поэтому полагаться только на экран нельзя.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лесу, в горах или внутри помещений связь может пропадать, а GPS может «терять» точку. Полезно иметь при себе карту и компас, чтобы ориентироваться даже без связи.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ориентироваться лучше всего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приборы дают быстрый маршрут, но для уверенности важно сравнивать данные с наблюдениями и картой.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результат получается при сочетании нескольких способов: один помогает проверить другой и уменьшает вероятность ошибки.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школьных занятий по географии (обобщение практики, без привязки к конкретным статистическим замерам).
</a:t>
            </a:r>
            <a:endParaRPr lang="en-US" sz="7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450" y="1025874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8200" y="1025874"/>
            <a:ext cx="2889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450" y="2378175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16699" y="2389815"/>
            <a:ext cx="291900" cy="2335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0450" y="3730475"/>
            <a:ext cx="256800" cy="25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безопасности, если путь потерян
</a:t>
            </a:r>
            <a:endParaRPr lang="en-US" sz="2012" dirty="0"/>
          </a:p>
        </p:txBody>
      </p:sp>
      <p:sp>
        <p:nvSpPr>
          <p:cNvPr id="1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797314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Остановитесь и осмотритесь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уходите наугад. Сначала сделайте паузу, посмотрите вокруг и оцените, какие ориентиры вы уже видели, чтобы понять возможное направление движения.
</a:t>
            </a:r>
            <a:endParaRPr lang="en-US" sz="1002" dirty="0"/>
          </a:p>
        </p:txBody>
      </p:sp>
      <p:sp>
        <p:nvSpPr>
          <p:cNvPr id="16" name="Text 3"/>
          <p:cNvSpPr txBox="1"/>
          <p:nvPr/>
        </p:nvSpPr>
        <p:spPr>
          <a:xfrm>
            <a:off x="4151113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карту и компас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себя по карте: где старт, какие объекты рядом, какой должен быть маршрут. Затем проверьте направление компасом и сравните результат с тем, что видите.
</a:t>
            </a:r>
            <a:endParaRPr lang="en-US" sz="1002" dirty="0"/>
          </a:p>
        </p:txBody>
      </p:sp>
      <p:sp>
        <p:nvSpPr>
          <p:cNvPr id="17" name="Text 4"/>
          <p:cNvSpPr txBox="1"/>
          <p:nvPr/>
        </p:nvSpPr>
        <p:spPr>
          <a:xfrm>
            <a:off x="797314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Вспомните последние заметные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восстановить путь: какой был поворот, где появилась дорога, какой объект был рядом последним. Это помогает выбрать точку возврата или новый ориентир.
</a:t>
            </a:r>
            <a:endParaRPr lang="en-US" sz="1002" dirty="0"/>
          </a:p>
        </p:txBody>
      </p:sp>
      <p:sp>
        <p:nvSpPr>
          <p:cNvPr id="18" name="Text 5"/>
          <p:cNvSpPr txBox="1"/>
          <p:nvPr/>
        </p:nvSpPr>
        <p:spPr>
          <a:xfrm>
            <a:off x="4151113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 взрослым или спасателям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учитель, взрослые, а в экстренной ситуации — спасатели, сразу расскажите, что вы потерялись и где примерно находитесь. Не ждите «пока само решится».
</a:t>
            </a:r>
            <a:endParaRPr lang="en-US" sz="1002" dirty="0"/>
          </a:p>
        </p:txBody>
      </p:sp>
      <p:sp>
        <p:nvSpPr>
          <p:cNvPr id="19" name="Text 6"/>
          <p:cNvSpPr txBox="1"/>
          <p:nvPr/>
        </p:nvSpPr>
        <p:spPr>
          <a:xfrm>
            <a:off x="797314" y="3730475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Сохраните заряд телефона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Берегите батарею: не выключайте связь полностью, но экономьте время на поиске. По возможности сообщите свои координаты, если устройство их показывает.
</a:t>
            </a:r>
            <a:endParaRPr lang="en-US" sz="10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ориентирование делает путь понятным и безопасным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объединяет знания о сторонах горизонта, умение читать карту, работу с компасом и наблюдение за местностью. Надёжнее всего проверять направление разными методами, чтобы меньше теряться и экономить время.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2026-05-12T23:19:25Z</dcterms:created>
  <dcterms:modified xsi:type="dcterms:W3CDTF">2026-05-12T23:19:25Z</dcterms:modified>
</cp:coreProperties>
</file>