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музыке: как менялись жанры, инструменты и слушатели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меняла мир: от джаза до цифрового звука.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революция: что это и зачем изучать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революция — это резкое обновление звучания, правил и способов создания музыки. На уроках истории это помогает понять, как джаз, рок, поп-музыка и электронные стили меняли культуру XX века.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музыкальные изменения происходят быстро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способы записи и воспроизведения звука сразу расширяют круг слушателей: музыка начинает жить не только на сцене, но и в радиопередачах, на пластинках и в цифровых форматах.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электрогитары, микрофона и синтезатора меняет само звучание. Музыканты получают больше громкости, новых тембров и свободы для экспериментов.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массовая культура и обмен идеями между странами ускоряют появление новых стилей. То, что возникает в одном месте, быстро становится известно далеко за его пределами.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слушатели обычно быстрее принимают ритмичную, яркую и короткую музыку. Поэтому именно новое поколение часто делает свежий стиль популярным.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Джаз: одна из первых больших музыкальных революций XX 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возник джаз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появился на рубеже XIX и XX веков в США, прежде всего в Новом Орлеане. Его истоки связаны с афроамериканской музыкальной традицией, блюзом и спиричуэлс.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сделало его особенным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узнают по импровизации, синкопированному ритму и ощущению свободы исполнения. Луи Армстронг и Дюк Эллингтон превратили этот стиль в международное явление.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чаще всего меняют музыку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фактор редко действует в одиночку: чаще всего новый стиль рождается там, где технологии встречаются с интересом публики.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двигатель перемен — сочетание технологий, медиа и общественного спроса, а не одна причина.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истории музыки и массовой культуре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475" y="21512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327" y="2170262"/>
            <a:ext cx="554400" cy="443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151" y="2131725"/>
            <a:ext cx="554100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Рок-н-ролл: музыка свободы и энергии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ритм и звук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Рок-н-ролл вырос из блюза, кантри и ритм-энд-блюза. Его отличали четкий пульс, выразительный вокал и простая форма, которую легко запоминали и подпевали.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молодежь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Рок-н-ролл изменил танцы, одежду и сценическое поведение. Для подростков он стал знаком свободы, энергии и желания выделиться среди взрослых.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нового стиля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Элвис Пресли, Чак Берри и Литтл Ричард сделали рок-н-ролл узнаваемым по всему миру. Их выступления показали, что музыка может быть не только красивой, но и дерзкой.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новый музыкальный стиль
</a:t>
            </a:r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идея превращается в массовое направление через творчество, отклик публики и распространение через медиа.
</a:t>
            </a:r>
            <a:endParaRPr lang="en-US" sz="255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Электрогитара стала голосом рока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 начали усиливать электричеством, гитара перестала быть тихим аккомпанементом. Она стала ярким и мощным солирующим инструментом, который легко пробивался сквозь шум зала и задавал характер всей песни.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Синтезатор открыл мир новых тембров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Синтезатор позволил музыкантам создавать звуки, которых раньше не существовало. Он мог имитировать оркестр, похожие на космические шумы эффекты и очень точные ритмические рисунки, что особенно важно для электронной музыки.
</a:t>
            </a:r>
            <a:endParaRPr lang="en-US" sz="1183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Микрофон приблизил певца к слушателю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микрофоном исполнителю больше не нужно было петь слишком громко. Появилась возможность передавать интонации, шепот и мягкие оттенки голоса, поэтому вокал стал более личным и выразительным.
</a:t>
            </a:r>
            <a:endParaRPr lang="en-US" sz="1261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изменили звучание музыки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музыкальных революций XX 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жанра показывают, как менялись не только мелодии, но и способы исполнения, записи и восприятия музыки.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революция усиливала роль технологий и расширяла аудиторию, меняя музыкальный вкус целых поколений.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истории музыки, справочные издания о жанрах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и революция в музыке: в чем разница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реформа идет постепенно: меняются отдельные приемы, инструменты или манера исполнения, но связь с прошлой традицией сохраняется. Слушатель узнает знакомую основу.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революция происходит быстрее и заметнее. Старые правила перестают работать, потому что появляются новые звуки, новые способы записи и новая аудитория.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оркестрового звучания можно назвать реформой, а появление рока — революцией: он изменил не только музыку, но и поведение, моду и молодежную культуру.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музыкальные перемены влияют на жизнь людей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меняет не только слух, но и привычки общения, досуг и язык поколений.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на жизнь влияют новые жанры, медиа и молодёжная культура: именно они быстрее всего меняют поведение слушателей.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истории музыки и массовой культуры; обобщение по примерам джаза, рока и электронной музыки.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музыкальных перемен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каждой эпохи есть свои узнаваемые знаки: сцена, микрофон и пластинка напоминают о времени, когда музыка стала массовой и начала широко распространяться среди слушателей.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связан с клубами и импровизацией, рок — с фестивалями, усилителями и образом свободы, а электронная музыка — с диджейским пультом и созданием звука на компьютере.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музыка и цифровая эпоха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XX века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синтезаторы и магнитная запись. Музыканты получают новые способы создавать необычные тембры и работать со звуком.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1980–1990-е годы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делают обработку звука доступнее. Музыку можно быстрее записывать, редактировать и сочетать с разными эффектами.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1960–1970-е годы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эксперименты выходят за пределы лабораторий и студий. Новое звучание начинает использоваться в популярной и академической музыке.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Музыку создают на компьютере, в приложениях и с виртуальными инструментами. Песня может собираться из множества цифровых слоёв за короткое время.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технологии ускорили создание и распространение музыки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сокращали путь от студии до слушателя и делали музыку доступной там, где раньше её почти нельзя было услышать.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запись и передача звука, тем быстрее музыка становится массовой и тем дальше выходит за пределы одной страны.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по истории звукозаписи и распространения музыки; сравнительный обзор эпох пластинок, радио, кассет, CD и стриминга.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6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становится популярной у большого числа людей
</a:t>
            </a:r>
            <a:pPr algn="l" indent="0" marL="0">
              <a:lnSpc>
                <a:spcPct val="80000"/>
              </a:lnSpc>
              <a:buNone/>
            </a:pPr>
            <a:r>
              <a:rPr lang="en-US" sz="276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распространения музыкального стиля по радио, телевидению и интернету.
</a:t>
            </a:r>
            <a:endParaRPr lang="en-US" sz="276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революция в культуре и повседневной жизни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стили сразу заметны в танцах, одежде и манере держаться. По ним подростки часто узнают «свою» эпоху и чувствуют принадлежность к определённой компании.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 и фестивали превращаются в большие события, где важны не только песни, но и общая атмосфера, символы стиля и чувство единства между слушателями.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выражать настроение без слов. Поэтому песни становятся для молодёжи способом говорить о дружбе, свободе, протесте и желании быть услышанным.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музыку поколения обсуждают важные темы: что справедливо, что модно и что значит быть собой. Так искусство влияет на повседневную жизнь.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музыкальных революций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музыкальные перемены приносят и новые возможности, и новые риски.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революции расширяют свободу выбора и творческие возможности, но могут ослаблять традиции и превращать искусство в товар.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истории музыки и массовой культуры.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это помогает понять, почему одни жанры становятся любимыми у многих поколений, а другие остаются нишевыми. Музыка показывает связь вкусов, техники и общества.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такие темы развивают слух и наблюдательность. Ученик учится узнавать стиль по ритму, тембру и инструментам, а значит лучше понимает культуру своего времени.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музыкальные революции в 7 классе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разные музыкальные революции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Джаз, рок-н-ролл и электронная музыка возникали в разные годы, но каждый раз открывали слушателям новый способ слышать ритм и голос.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 всех революций — сильный культурный эффект: новый стиль быстро выходит за пределы одной страны и меняет привычки людей.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учебных материалов по истории музыки и жанровым изменениям XX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меняется вместе с эпохой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джаза, рока и электронной музыки показывает: новые звуки появляются вместе с новыми технологиями и новыми поколениями. Музыка не только отражает время, но и меняет его.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2026-05-20T17:42:57Z</dcterms:created>
  <dcterms:modified xsi:type="dcterms:W3CDTF">2026-05-20T17:42:57Z</dcterms:modified>
</cp:coreProperties>
</file>