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важнейших изменений в СССР: восстановление, реформы и культурные сдвиги.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процессов и тенденций в общественно-политической жизни СССР (1940–1960-е гг.)
</a:t>
            </a:r>
            <a:endParaRPr lang="en-US" sz="30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вызовы послевоенного СССР
</a:t>
            </a:r>
            <a:endParaRPr lang="en-US" sz="3197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СССР столкнулся с задачами восстановления экономики и общества. Холодная война усилила политическое напряжение, а государство ужесточило контроль для укрепления стабильности.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 экономическое восстановление после войны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началась реализация четвёртого пятилетнего плана для восстановления промышленности и сельского хозяйства. Восстановлены разрушенные предприятия, началось строительство новых заводов.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промышленное производство превысило довоенный уровень почти на 73%. Значительно развивались электротехническая и машиностроительная отрасли, а также городская инфраструктура.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контроль, цензура и государственная пропаганда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было принято постановление против космополитизма, что усилило цензуру в литературе и искусстве. Идеология жестко контролировалась государством.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«дело врачей» (1949–1953) привёл к волнению и подозрительности в обществе, укрепляя репрессивный климат. Пропаганда создавалась для укрепления веры в партию.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распространялась антироссийская риторика против «западных ценностей», что формировало массовое неприятие чуждого влияния среди населения.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КГБ и укрепление партийных структур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XIX съезде КПСС в 1952 году была переименована партия и определены новые направления. Партийные структуры контролировали все жизненные сферы — от производства до культуры.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 создан КГБ — главный орган госбезопасности, который обеспечивал контроль и пресечение инакомыслия в СССР. Его роль в обществе возросла.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Сталина и начало политических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марта 1953 года ушёл из жизни Иосиф Сталин, что вызвало борьбу за власть среди высших руководителей страны. Этот кризис определил новые политические тенденции.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устранение Берии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1953 года был арестован и вскоре расстрелян Лаврентий Берия, что укрепило позиции Н. Хрущёва, ставшего в сентябре первым секретарём ЦК КПСС.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Сталина и борьба за власть в 1953 году
</a:t>
            </a:r>
            <a:endParaRPr lang="en-US" sz="26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упразднены отраслевые министерства, введены территориальные Совнархозы для повышения эффективности управления экономикой.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Хрущёва: структура и особенности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касалась расширения гражданских свобод и ослабления репрессий, что положительно влияло на атмосферу в 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сокращённый рабочий день в ряде отраслей, а также повышены зарплаты и пенсии, улучшая условия жизни населения.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развивалась культура и образование, что способствовало модернизации советского общества и смене общественных настроений.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1954 года СССР начал осваивать неиспользуемые земли в Казахстане и Сибири. За считанные годы было распахано 42 миллиона гектаров, что значительно увеличило сельскохозяйственное производство.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по освоению целинных земель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освоения целины способствовала расширению аграрного сектора и активному переселению миллионов людей в новые регионы, что изменило демографическую карту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и переселение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целины и развитие аграрного сектора в 1950-е годы
</a:t>
            </a:r>
            <a:endParaRPr lang="en-US" sz="2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26174"/>
            <a:ext cx="4598400" cy="164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образовательные реформы: динамика изменений (1950–1959)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годах происходил рост городского населения, расширение школьной сети и увеличение числа учащихся, что подтвердило активное развитие социальной сферы.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городской численности способствовал расширению образования и подготовке квалифицированных кадров.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и образовательной статистики СССР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Репрессивная политика и культ личности Сталина
</a:t>
            </a:r>
            <a:endParaRPr lang="en-US" sz="2556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Сталина характеризовался массовыми репрессиями: арестами, ссылками и расстрелами, направленными на укрепление власти и подавление инакомыслия.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пропаганда возвеличивала Сталина как непогрешимого вождя, а полиция безопасности (НКВД, затем КГБ) поддерживала атмосферу страха и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Хрущёв начал процесс смягчения репрессивного режима, остановив массовые аресты и реабилитируя многих заключённых. Это стало началом новой эры в общественной жизни СССР.
</a:t>
            </a:r>
            <a:endParaRPr lang="en-US" sz="1304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гласность: литература и кинематограф стали раскрывать темы, которые ранее были запрещены цензурой, стимулируя свободу творчества и дискуссий.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политического прошлого и ошибок стало возможным, возникли новые настроения в обществе, направленные на реформы и обновление национальной культуры.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«оттепели»: смягчение политического режима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доклад Хрущёва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1956 года на XX съезде КПСС Хрущёв впервые публично осудил культ личности Сталина, что вызвало сильный шок и переполох среди делегатов и общества. Этот доклад положил начало очевидным переменам в политике страны.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освобождения и переосмысления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съезда начался массовый выпуск политзаключённых и новая оценка советской истории. Произошло смягчение цензуры, что открыло доступ к ранее скрытым фактам и способствовало формированию новой общественной дискуссии.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съезд КПСС: шаг к десталинизации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обновление в эпоху «оттепели»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театр стали отражать более сложные и критические сюжеты, музыкальные коллективы эксперементировали с жанрами, что вдохновляло молодёжь на активное восприятие новшеств и собственное творчество.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появилось много новых писателей и поэтов, таких как Солженицын и Евтушенко, чьи произведения затрагивали личные и социальные темы, привлекая внимание к моральным проблемам.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международные отношения СССР
</a:t>
            </a:r>
            <a:endParaRPr lang="en-US" sz="2519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 и внешнеполитические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Варшавского договора закрепило союз социалистических стран, а внешняя политика включала поддержку республик Восточной Европы и конкуренцию с Западом, что отражалось в космической гонке и военном соперничестве.
</a:t>
            </a:r>
            <a:endParaRPr lang="en-US" sz="146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международного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занял ключевое место на мировой арене, став постоянным членом Совета Безопасности ООН и возглавив социалистический блок, отстаивая свои интересы в условиях противостояния с Западом.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достижения: спутник и первый человек в космосе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запуск «Спутника-1» стал прорывом в космических исследованиях, продемонстрировав техническую мощь СССР и открыв новую эпоху в освоении космоса.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 1961 году показал способность советской науки и техники к лидированию на мировой арене, вызвав искреннюю гордость в стране и стимулируя дальнейшие открытия.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началась массовая застройка типовыми панельными домами, которые стали доступным и быстрым решением жилищного кризиса. Это улучшило условия жизни миллионов семей, заменив старые коммуналки.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«хрущёвок»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строительство жилья сопровождалось развитием социальных объектов и транспортной сети, что способствовало формированию комфортной городской среды и улучшению качества жизни горожан.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городской инфраструктуры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жилищное строительство в СССР
</a:t>
            </a:r>
            <a:endParaRPr lang="en-US" sz="3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66" y="3265225"/>
            <a:ext cx="315169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детей и молодёжи в общественной жизни через различные дружины и ячейки укрепляло патриотизм и социалистическую идеологию.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Пионерские и комсомольские организации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массово направлялись на освоение новых земель, вносили значительный вклад в сельское хозяйство и развитие отдалённых регионов страны.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Целинная кампания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спортивных клубов и секций способствовало укреплению здоровья и формированию команды, привлекая молодёжь к здоровому образу жизни и соревнованиям.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художественных и музыкальных студий давало молодым людям возможность реализовать свои таланты и влиять на культурное обновление общества.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молодёжи и социальные инициативы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 внедрил советскую систему народных депутатов, расширяя участие граждан в управлении и снижая концентрацию власти в узком кругу партийных лидеров.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коснулись также сельского хозяйства, где были созданы новые структуры управления, стимулировавшие эффективность и внедрение современных методов производства.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начали применяться новые подходы к развитию, что повлияло на социально-экономическую динамику и улучшение условий жизни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преобразования и их влияние на общество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замедлился, что привело к появлению дефицита товаров и очередей в магазинах, вызывая недовольство среди населения.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рабочие высказывали критику в адрес государственных органов и проводимой политики, что стало признаком нарастающего социального напряжения.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сохранялись проблемы с производительностью и снабжением, что подрывало доверие к реформам и вызывало обеспокоенность власти.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первые независимые группы и диссиденты, ставшие предвестниками будущих изменений и вызовов в политической жизни страны.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реформ и новые общественные настроения в начале 1960-х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эпохи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1945–1964 годов ознаменовался значительными трансформациями от сталинского режима к более открытым формам власти. Несмотря на успехи, накопились проблемы, определившие вызовы для СССР следующих десятилетий.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2026-05-11T03:07:56Z</dcterms:created>
  <dcterms:modified xsi:type="dcterms:W3CDTF">2026-05-11T03:07:56Z</dcterms:modified>
</cp:coreProperties>
</file>