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животные с шерстью и молочными железами.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млекопитающих: общее введение и ключевые темы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220 миллионов лет назад от рептилий. Их изучением занимались учёные, в том числе Карл Линней, создавший классификацию класса Mammalia.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история изучения млекопитающих
</a:t>
            </a:r>
            <a:endParaRPr lang="en-US" sz="2778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хорошо развит мозг и разнообразные зубы. Наличие наружных ушей помогает улучшать слух, а строение мозга отвечает за сложное поведение.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покрыты шерстью и обладают молочными железами для кормления потомства. У них постоянная температура тела, позволяющая жить в разных климатах.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млекопитающих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освоили широкий диапазон природных зон, включая пустыни, леса и арктические регионы.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сосредоточены в Азии и Африке, что объясняется разнообразием экосистем и климатом.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базы данных,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видов млекопитающих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включает череп и позвоночник, который состоит из нескольких отделов с различным числом позвонков, обеспечивая гибкость и защиту спинного мозга.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защищает важные органы, а четыре конечности адаптированы для разнообразных способов передвижения в зависимости от среды обитания.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конечностей позволяет млекопитающим ходить, прыгать, летать или плавать, демонстрируя адаптивные возможности класса.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волк использует лапы для бега, кенгуру прыгает на задних ногах, летучая мышь летает, дельфин — мастер подводного плавания.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тела: скелет и двигательную систему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млекопитающих снабжена различными железами, которые выполняют функции увлажнения, защиты и выделения молока.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помогает сохранять тепло и служит маскировкой в окружающей среде, что важно для выживания и охоты.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кровообращение позволяют поддерживать постоянную температуру тела, несмотря на изменения внешних условий.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терморегуляция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развит особенно хорошо у летучих мышей и кошек, что помогает им ориентироваться и находить пищу в темноте.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зрение обеспечивают ориентацию в пространстве, а вибриссы служат сенсорными органами для осязания и навигации.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млекопитающих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07375"/>
            <a:ext cx="3962400" cy="24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млекопитающих имеют специализированные зубы, соответствующие их рациону питания.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зубов отражает тип питания и способ получения пищи у каждого вида.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питания у млекопитающих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обеспечивает высокую активность млекопитающих и адаптацию к разным условиям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четырёхкамерное разделяет венозную и артериальную кровь, что повышает эффективность кровообращения в организме.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млекопитающих происходит с помощью лёгких, которые связаны с трахеей и бронхами для эффективного газообмена.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обеспечивают большой контакт крови с воздухом, позволяя насыщать кровь кислородом и выводить углекислый газ.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рождают живых детёнышей, развившихся внутри организма матери — процесс называется живорождением.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потомство кормится молоком матери, что обеспечивает необходимые питательные вещества и защиту на ранних этапах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беременности сильно варьируется у разных видов — от нескольких недель до почти двух лет у слонов.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адаптации и миграции млекопитающих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северных оленей: путь к выживанию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ежегодно совершают длительные миграции в поисках пастбищ и более комфортных условий. Эти перемещения помогают избежать голода в зимние месяцы и найти места для успешного размножения.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у медведей и ежей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экономии энергии в холодное время многие млекопитающие, как медведь и ёж, впадают в спячку. В состоянии пониженного метаболизма они избегают голодных периодов и сохраняют силы до весны.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млекопитающих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рептилий к современным видам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контролируют численность популяций других животных, выступая хищниками и помогая сохранять естественный баланс экосистем.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распространению семян и опылению растений, играя важную роль в поддержании разнообразия растительных сообществ.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виды входят в пищевые цепи, влияя на структуру и устойчивость природных сообществ.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млекопитающих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Чемпионы мира среди млекопитающих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планете. Его длина достигает более 30 метров, а масса может достигать 200 тонн. Этот морской гигант играет ключевую роль в морских экосистемах.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мышь-свинка Китти — крошечный чемпион
</a:t>
            </a:r>
            <a:pPr algn="l" indent="0" marL="0">
              <a:lnSpc>
                <a:spcPct val="130039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маленькое млекопитающее — летучая мышь-свинка Китти, длиной около 3 см и массой всего 1,7 грамма. Это удивительное животное демонстрирует огромный диапазон размеров среди млекопитающих.
</a:t>
            </a:r>
            <a:endParaRPr lang="en-US" sz="12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целом, крупные виды живут дольше, но медицинские достижения продлевают жизнь человека сверх природных норм.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тела чаще связан с увеличением срока жизни, исключением является человек из-за цивилизационных факторов.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биологических исследований, 2023 год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разных млекопитающих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 ехидна — единственные яйцекладущие млекопитающие, обитающие в Австралии и Новой Гвинее, отличающиеся уникальными репродуктивными особенностями.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откладывает яйца и выкармливает потомство молоком, сочетая признаки птиц и млекопитающих в своем облике.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откладывает яйца и кормит детенышей молоком без сосков, являясь важным объектом охраны из-за редкости.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уникальные представители: утконос и ехидна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уничтожение естественных местообитаний приводят к сокращению численности многих видов млекопитающих.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усугубляет угрозы для животных, вызывая ухудшение здоровья и снижение популяций.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зарегистрировано около 130 видов млекопитающих, которым грозит исчезновение из-за антропогенного давления.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законодательные меры направлены на сохранение биоразнообразия и защиту редких зверей.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охрана млекопитающих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Партнёры и помощники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 выполняют разнообразные функции — от охраны до психологической поддержки. Они помогают человеку в работе и обогащают повседневную жизнь.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социальной и экономической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животные, такие как коровы, лошади и козы, обеспечивают человека пищей, материалами и транспортом, способствуя развитию сельского хозяйства и культуры.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домашних млекопитающих в жизни человека
</a:t>
            </a:r>
            <a:endParaRPr lang="en-US" sz="2081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единственные млекопитающие, способные к активному полёту, используя встроенную эхолокацию для ориентации в темноте.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млекопитающих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обладают сложной коммуникацией, различая сотни звуков и образуя социальные группы с развитой структурой.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белого медведя кожа чёрного цвета, что помогает накоплению солнечного тепла в суровых арктических условиях.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играют ключевую роль в поддержании экологического равновесия и разнообразия. Их изучение помогает бережно относиться к природе и сохранить богатство жизни для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для природы и человека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2026-05-08T01:05:08Z</dcterms:created>
  <dcterms:modified xsi:type="dcterms:W3CDTF">2026-05-08T01:05:08Z</dcterms:modified>
</cp:coreProperties>
</file>