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 искусство первобытного человека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древние люди выражали свои взгляды и чувства через ритуалы и искусство.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первобытного человека и зарождение верований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суровых условиях охоты и собирательства люди стали объяснять мир через веру в духов и ритуалы, что помогало объединить племя и справиться с природными вызовами.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первобытных верований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Анимизм – вера в одушевлённость природы, когда каждый предмет или животное имеют душу и дух, влияющие на жизнь человека.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Тотемизм – почитание определённых животных или растений как символов племени, которые выступали защитниками и объединяли общину.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Магические обряды – действия для достижения желаемого результата, например успеха в охоте, через ритуалы и специальные изображения.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сюжеты древних пещерных рисунков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пещеры Ласко и Шове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найдены одни из древнейших картин с изображениями бизонов, носорогов и львов. Рисунки отличаются яркостью и детализацией, что поражает своей реалистичностью.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пещера Альтамира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 своими красочными изображениями быков и лошадей. Художники использовали много цветов и масштабные формы, передавая важность животных для жизни племени.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Капова пещера на Урале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мамонтов и людей здесь отличаются тонкой гравировкой. Это уникальное явление в Восточной Европе, соединяющее наскальную живопись и символизм.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развития первобытных верований и искусства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и основные достижения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памятников наскального искусства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черты и особенности различных памятников.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стилях и техниках отражают региональные и временные особенности.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исследования пещер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магия пещерных изображений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использовались как охотничья магия для привлечения удачи и плодородия, укрепляя связь с природой и духовным миром.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стрел и ран на животных символизировали ритуальные действия и призывали силы для успешной охоты.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служили оберегами от злых духов, защищая племя и охотников во время опасных походов.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животными и родом выражалась в создании особых символов, объединявших людей и природу в едином пространстве.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3331" y="1768975"/>
            <a:ext cx="230737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88425"/>
            <a:ext cx="252900" cy="224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тотемизма в разных племенах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племена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лось являлись священными животными, символизируя силу и защиту, их почитали через ритуалы и рассказы.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племена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Бизоны и олени выступали в роли тотемов, объединяя общины и составляя основу мифов и традиций.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Тотемные животные присутствовали в танцах и фестивалях, сопровождались священными запретами на охоту и употребление.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объединении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тотем стал символом принадлежности и защищал племя, стимулируя сотрудничество и взаимопомощь.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Анимизм: вера в одушевлённость природного мира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люди считали, что в каждом объекте природы — деревьях, скалах, водоёмах — живёт своя душа, способная влиять на события.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Духи природы воспринимались как могущественные силы — покровители или враги, к которым обращались через жертвы и молитвы.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духовное понимание стало фундаментом для зарождения мифологических мировоззрений и большинства древних религий.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у костра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движения совершались вокруг огня в специальных местах. Они объединяли участников, создавая сильное чувство общности и поддержки в трудные моменты охоты.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масок и раскрасок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часто расписывали тело яркими красками, надевали маски с изображением животных, чтобы войти в особое состояние для общения с духами.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сопровождение обрядов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сопровождались хлопками, криками и игрой на костяных и деревянных инструментах, усиливая духовную атмосферу и расслабляя умы участников.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танцы в культуре первобытных племён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и ритуалы первобытных людей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скорченного тела как символ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захоронениях палеолита тела укладывались в позу скорченного тела, что символизировало переход из жизни в иной мир. Это положение помогало выразить связь с загробной жизнью и веру в продолжение существования.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подношения в могилах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могилах часто находили украшения из ракушек, клыков и красной охры. Они служили не только украшением, но и имели обрядовое значение, помогая умершему в загробном путешествии. Иногда рядом с телами оставляли орудия и фигурки.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памяти и почитания предков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отражали глубокую веру в жизнь после смерти и важность памяти о предках. Регулярные ритуалы и принесение даров поддерживали связь живых с ушедшими, укрепляя единство и традиции племени.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Виллендорфская — знаменитый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известных статуэток — Венера Виллендорфская, найденная в Австрии. Её округлые формы акцентируют внимание на плодородии и материнстве, что было очень важно для первобытных сообществ.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Венер в разных регионах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Палеолитические Венеры найдены во Франции, Германии и России. Каждая статуэтка отражает отдельные особенности культуры, но все несут общий смысл продолжения рода и женского начала.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Преувеличенные формы как знак символики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фигурок часто увеличены грудь, живот и бедра — это подчеркивает роль женщины как источника жизни и плодородия. Такие статуэтки использовались в обрядах и имели большое значение для племен.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Палеолитические Венеры: символы женственности и плодородия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инструменты древних художников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Первобытные художники применяли природные материалы: охру, глину, древесный уголь и жир животных для получения красок. Такой набор давал основные цвета и обеспечивал долговечность рисунков на стенах пещер.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нанесения изображений использовали кисти из мха, шерсти и стеблей травы. Эти простые инструменты позволяли создавать различные эффекты: от тонких линий до заливок цветом, формируя уникальный художественный стиль.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Петроглифы — древние каменные послания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создания петроглифов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Петроглифы высекали острыми камнями или инструментами на скалах и каменных поверхностях. Этот метод позволял сохранять рисунки надолго, что делало их важным средством коммуникации.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значения изображений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включали сцены охоты, лодки, шаманов и солнечные символы. Значение многих знаков остаётся загадкой, но они явно отражали религиозные и повседневные представления первобытных людей.
</a:t>
            </a:r>
            <a:endParaRPr lang="en-US" sz="9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примеры украшений и амулетов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Амулеты как защита и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из зубов, ракушек и костей служили не только для красоты, но и выполняли обрядовые функции. Амулеты защищали от злых духов и приносили удачу в охоте и жизни племени.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находки в Костёнках и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Костёнках археологи обнаружили бусины из разнообразных материалов, а в Европе у нардов были популярны амулеты из волчьих клыков. Такие предметы подчеркивали статус и принадлежность к племени.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Неолит: этап расцвета декоративного искусства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этот период посуда украшалась сложными узорами и орнаментами, придавая ей эстетическое и ритуальное значение. Фигурки из дерева и кости стали более детализированными и разнообразными.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Жилища не только строились более основательно, но и украшались рисунками и рельефами на стенах, что отражало возросшую роль искусства в повседневной жизни и культуре общины.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шамана в первобытной культуре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выполнял функции проводника между миром живых и духов. С помощью масок и костюмов с перьями он помогал племени общаться с духами, исцелять больных и предсказывать будущее.
</a:t>
            </a:r>
            <a:endParaRPr lang="en-US" sz="978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инструменты, такие как бубны и трещотки, сопровождали ритуалы. Шаман руководил коллективными обрядами, усиливая веру и объединяя членов племени в общих целях.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знаний и опыта через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рисунки и украшения служили способом обучения: передавали информацию об охоте, поведении и верованиях молодому поколению, помогая сохранить важные навыки и традиции.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Сплочение общины с помощью 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обряды, украшения и танцы укрепляли чувство принадлежности к группе. Искусство помогало поддерживать авторитет вождей и создавали общую идентичность племени.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через творческие практики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художественным творчеством развивали воображение и дисциплину у детей. Это способствовало формированию норм поведения и уважения к окружающему миру, важным для жизни сообщества.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психологическая роль искусства в племени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 на наследие первобытного искусства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и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Ласко и Капова, а также стоянки с предметами быта изучаются учёными во всем мире. Они выявляют детали жизни, мышления и культуры древних людей, проливая свет на их внутренний мир.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понимания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доказывают высокий уровень развития мышления у первобытных людей и их стремление осмыслить окружающий мир, что является фундаментом человеческой цивилизации и культуры.
</a:t>
            </a:r>
            <a:endParaRPr lang="en-US" sz="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первобытного искусства и верований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 искусство первобытных людей заложили фундамент религии и культуры, раскрывая истоки человеческого понимания мира, межличностных связей и творческого самовыражения на протяжении истории.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2026-05-10T11:18:19Z</dcterms:created>
  <dcterms:modified xsi:type="dcterms:W3CDTF">2026-05-10T11:18:19Z</dcterms:modified>
</cp:coreProperties>
</file>