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 — мой дом, моя команда и моя радость.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бывает большой или маленькой, но в ней всегда есть забота, помощь и добрые слова. Дома мы смеёмся, иногда спорим, а потом обязательно миримся. У каждой семьи есть свои привычки, которые делают её особенной.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фото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странице я показываю нашу семью на общем фото. Здесь важны улыбки, тёплый свет и ощущение, что все рядом и смотрят в одну сторону. Такая картинка сразу рассказывает о доме без длинных объяснений.
</a:t>
            </a:r>
            <a:endParaRPr lang="en-US" sz="167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с настроением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вместо фотографии будет рисунок, он тоже передаст настроение. Можно нарисовать дом, сердца, любимый диван или общий чай на кухне. Главное, чтобы было видно: рядом близкие люди и им хорошо вместе.
</a:t>
            </a:r>
            <a:endParaRPr lang="en-US" sz="167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к слайду
</a:t>
            </a:r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 можно написать короткую фразу: «Моя семья — мой дом и моя команда». Рядом удобно добавить имя автора и класс. Получается светлый и очень дружелюбный титульный лист.
</a:t>
            </a:r>
            <a:endParaRPr lang="en-US" sz="18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4" y="2511713"/>
            <a:ext cx="363825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чаще всех замечает, что кому-то нужна помощь. Она умеет успокоить, поддержать и создать дома порядок, где каждому спокойно и тепло.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всегда готов что-то починить, донести и придумать весёлую шутку. С ним любые дела идут быстрее, а сумки становятся будто легче.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дедушка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дедушка любят делиться историями, угощать и заботиться о всех. Их добрые советы и ласковые слова делают семью ещё крепче.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семья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близкие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Мамины дела
</a:t>
            </a:r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лучше всех знает, где лежат нужные вещи, и быстро находит время помочь с уроками. Её забота чувствуется в каждом маленьком деле, которое делает день спокойнее.
</a:t>
            </a:r>
            <a:endParaRPr lang="en-US" sz="1572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умеет чинить, переносить тяжёлые сумки и рассмешить даже после трудного дня. Рядом с ним легко почувствовать уверенность и понять, что всё получится.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или сестра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или сестра любят играть, спорить из-за пульта и потом мириться. Вместе с ними дома никогда не бывает совсем тихо, а это иногда очень весело.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дедушка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дедушка умеют угощать вкусным и рассказывать истории, которые хочется слушать снова. Их добрые привычки создают особую семейную теплоту и уют.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любит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
</a:t>
            </a:r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любит читать, готовить и помогать с уроками. Её карточка показывает человека, который всегда замечает детали и умеет сделать день дома спокойным и тёплым.
</a:t>
            </a:r>
            <a:endParaRPr lang="en-US" sz="1266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умеет чинить, носить тяжёлые сумки и смешить всю семью. На карточке это видно сразу: сильный, надёжный и с хорошим чувством юмора.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или сестра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или сестра играют в настольные игры, придумывают забавы и любят спорить по мелочам. Такая карточка напоминает, что в семье всегда есть движение и смех.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дедушка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дедушка печут пироги, рассказывают истории и любят угощать всех вокруг. Их карточка особенно тёплая, потому что рядом с ними всегда уютно.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 кругу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проходит день семьи от утра до вечера.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все просыпаются и стараются не опоздать. Быстро умываются, одеваются и садятся завтракать, чтобы день начался бодро и без лишней спешки.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собирают рюкзак, проверяют тетради и складывают нужные вещи. Перед уходом дома звучат добрые слова и пожелание удачи на весь день.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снова встречается за столом. Все ужинают, рассказывают новости и делятся тем, что случилось за день, даже если это был просто очень вкусный обед.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остаётся время на чтение, игру или подготовку ко сну. Так день заканчивается спокойно, а дом наполняется тишиной и теплом.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семейные ритуалы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42220"/>
            <a:ext cx="428700" cy="342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любим делать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собирают всех за одним столом. Здесь важно не только победить, но и уметь ждать ход, радоваться за других и смеяться над неожиданными поворотами.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Рисовать всей семьёй очень интересно: у каждого свой стиль, свои цвета и идеи. Такие занятия помогают фантазировать и потом с гордостью показывать готовую картинку.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в парке дарят движение и хорошее настроение. Можно бегать, кормить птиц, собирать красивые листья и просто разговаривать, пока вокруг тихо шелестят деревья.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просмотр мультфильмов делает вечер уютным. Особенно приятно сидеть рядом, обсуждать смешные моменты и делить одну большую семейную радость пополам.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альбом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 парке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мы гуляли всей семьёй, кормили птиц и фотографировались у большой зелёной аллеи. На снимках у всех счастливые лица, потому что даже обычная прогулка превращается в маленький праздник.
</a:t>
            </a:r>
            <a:endParaRPr lang="en-US" sz="1307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пикник
</a:t>
            </a:r>
            <a:pPr algn="l" indent="0" marL="0">
              <a:lnSpc>
                <a:spcPct val="100000"/>
              </a:lnSpc>
              <a:buNone/>
            </a:pPr>
            <a:r>
              <a:rPr lang="en-US" sz="7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 на траве запомнился особенно: корзинка с угощением, плед и весёлые разговоры. Такие фотографии всегда напоминают, как приятно отдыхать вместе и делиться любимыми вкусами и смешными историями.
</a:t>
            </a:r>
            <a:endParaRPr lang="en-US" sz="121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читают сказку, в комнате становится тихо и уютно. На фото видно, как все слушают, улыбаются и ждут конца истории, будто это самое интересное приключение на свете.
</a:t>
            </a:r>
            <a:endParaRPr lang="en-US" sz="13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семьи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нашей семье особенно ждут дни рождения: мы поздравляем, дарим маленькие подарки и обязательно собираемся за одним столом. Это всегда праздник, где всем хочется улыбаться.
</a:t>
            </a:r>
            <a:endParaRPr lang="en-US" sz="1259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приносит в дом ёлку, огоньки, вкусные угощения и ощущение чудес. Мы украшаем комнату, фотографируемся и радуемся, что встречаем праздник вместе.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Выходной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простые, но любимые семейные дни — выходной ужин, когда никто никуда не спешит. Тогда особенно приятно разговаривать, делиться новостями и сидеть рядом.
</a:t>
            </a:r>
            <a:endParaRPr lang="en-US" sz="1259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даты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календаре нашей семьи отмечены ещё 8 Марта и 23 Февраля. В такие дни мы говорим тёплые слова, дарим внимание и делаем праздник особенно добрым.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семейное дерево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поколения и связь между родственниками в одной семье.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семью крепкой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421310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проявляется в простых делах: спросить, как прошёл день, помочь собрать портфель, налить чай или укрыть пледом. Именно из таких мелочей и складывается домашнее тепло.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4433392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нужна, когда что-то не получается или появляется волнение перед контрольной. Тогда близкие не ругают, а спокойно подбадривают и напоминают: трудность можно преодолеть вместе.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445478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семье заметно по тону разговора и умению слушать. Когда каждый может высказать своё мнение, не перебивая других, дома становится спокойно и приятно.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и 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получилось, семья радуется вместе: хвалит, улыбается и отмечает успех. Так даже обычная пятёрка становится маленьким семейным праздником.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ребёнок приходит домой с вопросами и делами. Взрослый рядом спокойно объясняет трудное задание, помогает сделать первый шаг и не торопит.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день не задался, дома выслушают без лишних нравоучений. Несколько добрых слов, чашка чая и внимание помогают снова почувствовать себя увереннее.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семьи в течение дня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напоминает, что близкие замечают усталость, настроение и маленькие радости. Забота делает дом местом, где хочется отдыхать и снова набираться сил.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поддержка, становится легче учиться, выступать и пробовать новое. Семья верит в тебя даже тогда, когда ты сам немного сомневаешься.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уважение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уважение помогают жить спокойно: вместе легче играть, договариваться и делить обязанности. В такой семье каждый чувствует себя нужным и важным.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живут в семье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самом тёплом моменте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ужин
</a:t>
            </a:r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вечером вся семья собралась за большим столом после длинного дня. На тарелках стояло любимое угощение, а в комнате было тихо и светло. Все рассказывали новости по очереди, и от этого обычный ужин стал особенно тёплым.
</a:t>
            </a:r>
            <a:endParaRPr lang="en-US" sz="1891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семейный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раз мы долго сидели вместе, смеялись над смешной историей и вспоминали прошедшую неделю. За окном уже темнело, а дома было уютно, как в мягком пледе. Именно такие минуты хочется хранить в памяти долго-долго.
</a:t>
            </a:r>
            <a:endParaRPr lang="en-US" sz="18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 люблю свою семью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терпение и доброту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благодарен своей семье за добрые слова и терпение. Когда у меня что-то не получается, рядом всегда находятся люди, которые не смеются, а помогают и подсказывают.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общие радости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люблю наши совместные прогулки, игры и разговоры дома. Даже обычный вечер становится радостным, если мы смеёмся вместе и делимся новостями друг с другом.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поддержку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 благодарен за помощь в трудные минуты. Семья умеет поддержать так, что снова появляется уверенность, и хочется стараться ещё больше.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делаем всё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подходит, когда хочется сказать о семейных делах просто и тепло. Она показывает, что дома каждый участвует в общем деле и никто не остаётся в стороне.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мне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рассказать о доме, где спокойно и безопасно. Их можно произнести с улыбкой, чтобы сразу стало понятно: семья — это место, где тебя ждут.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 — моя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сказать о близких людях, которые всегда рядом. Фраза звучит уверенно и дружно, будто вся семья идёт в одну сторону и поддерживает друг друга.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смех,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слова подходят для завершения рассказа. Они помогают вспомнить самое важное: добро, смех и помощь делают семью по-настоящему тёплой.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моего рассказа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за мою семью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ждут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финальном слайде можно показать дом с тёплым светом в окнах или большое сердце. Такой рисунок сразу напоминает, что семья — это место, где всегда ждут, понимают и радуются вместе.
</a:t>
            </a:r>
            <a:endParaRPr lang="en-US" sz="1535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уместна короткая подпись: «Пусть в каждой семье будет любовь, радость и взаимопомощь». А рядом можно добавить улыбки, цветы или маленькие сердечки для тёплого завершения.
</a:t>
            </a:r>
            <a:endParaRPr lang="en-US" sz="15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 — моя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 — это люди, рядом с которыми спокойно, весело и тепло. Она учит любить, помогать и быть вместе в обычные и важные дни. Моя семья — моя опора, и я её очень люблю.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2026-07-26T09:30:33Z</dcterms:created>
  <dcterms:modified xsi:type="dcterms:W3CDTF">2026-07-26T09:30:33Z</dcterms:modified>
</cp:coreProperties>
</file>