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белка: роль, этапы и значение в жизни клетки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белков обеспечивает жизнедеятельность и развитие клеток.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открытие и значение белкового синтеза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структура ДНК была расшифрована, что позволило раскрыть механизм передачи наследственной информации для синтеза белков, регулирующих функции и адаптацию клеток в организме.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код: основа биосинтеза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состоит из триплетов нуклеотидов — кодонов, каждый кодирует конкретную аминокислоту или сигнал завершения синтеза белка.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универсален для почти всех организмов, с исключением некоторых митохондриальных систем, что подчёркивает его фундаментальную роль в жизни.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Вырожденность кода позволяет нескольким кодонам кодировать одну аминокислоту, обеспечивая устойчивость к некоторым мутациям.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этапы: транскрипция и трансляция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представляет собой синтез иРНК на матрице ДНК внутри ядра, обеспечивая передачу генетической информации из генов.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 — процесс считывания информации с иРНК и сборки полипептидной цепочки на рибосомах в цитоплазме.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биосинтеза белка у прокариот и эукариот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медленный синтез в эукариотах связан с дополнительной регуляцией и сложной структурой клеток.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2020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синтез белка у бактерий способствует их молниеносной реакции на изменения среды.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РНК-полимераза: этапы синтеза иРНК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Инициация начинается при связывании РНК-полимеразы с промотором ДНК, что запускает процесс транскрипции.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элонгации фермент последовательно присоединяет рибонуклеотиды, формируя комплементарную иРНК.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Терминация наступает при достижении сигнала окончания, после чего РНК-полимераза отделяется от ДНК.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Образованная иРНК затем покидает ядро для участия в последующих этапах биосинтеза белка.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17369"/>
            <a:ext cx="4048200" cy="14942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РНК и их функции в биосинтезе белка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РНК выполняют разные задачи для эффективного создания белков: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трёх типов РНК является необходимым условием успешного и точного синтеза белков.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Рибосома: структура и функции ключевых центров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Двухсубъединичная организация 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состоит из большой и малой субъединиц, включающих рРНК и белки, совместно обеспечивая сборку полипептидной цепи.
</a:t>
            </a:r>
            <a:endParaRPr lang="en-US" sz="1447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сайты 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A-сайт принимает аминокислотные тРНК, P-сайт удерживает полипептид, E-сайт выводит использованную тРНК, обеспечивая поочередность синтеза.
</a:t>
            </a:r>
            <a:endParaRPr lang="en-US" sz="138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 точность работы 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структура и координация рибосомы обеспечивают высокую скорость и точность синтеза белковой цепи при минимуме ошибок.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тРНК в распознавании кодонов и доставке аминокислот
</a:t>
            </a:r>
            <a:endParaRPr lang="en-US" sz="2063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тРНК содержит антикодон, который комплементарен определённому кодону иРНК, обеспечивая точное считывание информации.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Аминоацил-тРНК-синтетаза прикрепляет к тРНК соответствующую аминокислоту, что гарантирует правильный строительный материал для полипептида.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совмещение обеспечивает высокую точность доставки аминокислот и поддерживает fidelity белкового синтеза.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0984" y="1230400"/>
            <a:ext cx="4596681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и потребление аминокислот в клетке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аминокислот критичен для эффективного белкового синтеза и клеточного метаболизма.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Journal of Cell Science, 2021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аминокислоты представлены с учётом их концентраций, частоты использования и источников в метаболизме.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Потоковый процесс трансляции белка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фазы и переходы в процессе синтеза белковой цепи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полирибосом в клетке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Полирибосома состоит из множества рибосом, одновременно движущихся по одной иРНК, обеспечивая многократный синтез белковых молекул. Такая организация способствует экономии ресурсов и времени клетки.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организация полирибосом
</a:t>
            </a:r>
            <a:endParaRPr lang="en-US" sz="1682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работа полирибосом позволяет клетке быстро нарастить необходимое количество белков при стрессовых условиях или интенсивном росте, повышая адаптационные возможности организма.
</a:t>
            </a:r>
            <a:endParaRPr lang="en-US" sz="1528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для белкового синтеза
</a:t>
            </a:r>
            <a:endParaRPr lang="en-US" sz="1336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Фосфорилирование регулирует активность белков, включая ферменты и рецепторы, обеспечивая гибкий клеточный ответ на сигналы.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Гликозилирование влияет на правильную сортировку белков и их транспорт внутри клетки или на поверхность мембраны.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сигнальных пептидов важно для созревания белка и его направленной доставки к месту функционирования.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посттрансляционных модификаций и их функции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регуляции биосинтеза белка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стадии транскрипции регуляторные белки и эпигенетические механизмы контролируют активацию или подавление генов.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трансляции микроРНК и специализированные белки модулируют стабильность и доступность иРНК для синтеза.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Посттрансляционные модификации, такие как убиквитинация, направляют белки на деградацию или изменяют их активность.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механизмы обеспечивают точную адаптацию продукции белков к внутренним и внешним условиям клетки.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биосинтезе: причины и последствия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мутации и нарушения сплайсинга могут приводить к созданию нефункциональных или аномальных белков, нарушающих клеточный гомеостаз.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распознавании кодонов или сбои в трансляции становятся причиной генетических заболеваний и способствуют развитию онкологических процессов.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 молекулярные основы заболеваний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некоторых заболеваний подчёркивает важность раннего генетического скрининга и разработки новых терапий.
</a:t>
            </a:r>
            <a:endParaRPr lang="en-US" sz="166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Минздрава РФ и ВОЗ,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ключевых генах приводят к нарушению синтеза белков, что отражается на клеточном уровне и вызывает характерные клинические проявления.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действия антибиотиков, подавляющих бактериальный синтез белка
</a:t>
            </a:r>
            <a:endParaRPr lang="en-US" sz="1767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Стрептомицин препятствует началу трансляции, блокируя сборку стартового комплекса рибосомы у бактерий.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Тетрациклин ингибирует присоединение аминокислотных тРНК к A-сайту рибосомы, останавливая удлинение полипептидной цепи.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Эритромицин связывается с рибосомой и препятствует продвижению полипептидной цепи, что ведёт к преждевременной остановке синтеза.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биосинтеза белка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Радиоактивное мечение аминокислот позволяет отслеживать динамику синтеза белков в клетках и тканях.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Масс-спектрометрия выявляет и анализирует посттрансляционные модификации с высокой точностью.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РНК (RNA-Seq) даёт количественные данные о выраженности генов, участвующих в биосинтезе.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визуализация на уровне одной клетки позволяет наблюдать процессы синтеза белка в реальном времени.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Перспективные направления применения знаний о биосинтезе белка
</a:t>
            </a:r>
            <a:endParaRPr lang="en-US" sz="183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обеспечивает производство рекомбинантных белков для медицины и промышленности, включая гормоны и антитела.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Онкологические препараты разрабатываются для специфического подавления синтеза белков, способствующих росту опухолевых клеток.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и белковые терапии предлагают новые возможности лечения наследственных заболеваний путем точечной коррекции синтеза белка.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биосинтеза белка и перспективы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310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биосинтеза белка раскрывает фундаментальные механизмы жизни и открывает широкие возможности для инноваций в медицине и биотехнологии.
</a:t>
            </a:r>
            <a:endParaRPr lang="en-US" sz="31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2026-05-10T02:20:49Z</dcterms:created>
  <dcterms:modified xsi:type="dcterms:W3CDTF">2026-05-10T02:20:49Z</dcterms:modified>
</cp:coreProperties>
</file>