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«Мёртвые души» Н. В. Гоголя: поэма о России и человеческих пороках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Сатирическая поэма о России, где смех обнажает духовную пустоту и жадность.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появилась поэма и почему она важна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создавал «Мёртвые души» как широкую картину русской жизни. История Чичикова опирается на реальную систему ревизских сказок, а замысел автора был связан с идеей нравственного очищения страны.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этом издании читатель впервые видит Чичикова как хитрого и осторожного героя, строящего план личной выгоды.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«Мёртвые души», 1842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1842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год первой публикации поэмы, где Чичиков становится центральным героем аферы.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N как образ провинциальной России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все живут слухами, визитами и чинами. Разговоры заменяют дела, а внешняя вежливость скрывает равнодушие к настоящим проблемам.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Застывшая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Безымянный город выглядит застывшим и однообразным. Так Гоголь показывает, что провинциальная пустота — не частный случай, а общая болезнь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Манилов: мечты без дела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Манилов производит впечатление приятного и учтивого человека, но его любезность не ведёт к делу. Он предпочитает красивые слова реальным заботам.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постоянно строит туманные планы и мечтает о том, что никогда не начинает. Из-за этого его жизнь кажется мягкой, но бесполезной.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Запущенная усадьба подчёркивает его оторванность от хозяйства и ответственности. Гоголь показывает, как пустая вежливость превращается в бездействие.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Коробочка: осторожность, страх и мелочность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Коробочка живёт узко и осторожно, не желая выходить за пределы привычного уклада. Всё новое кажется ей подозрительным и опасным.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Мелкая выгода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долго думает не о смысле сделки, а о том, не потеряет ли деньги. Для неё важнее сохранить копейку, чем понять ситуацию.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обмана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Коробочка боится, что её проведут, поэтому всё перепроверяет и сомневается. Этот страх делает её смешной, но и очень жалкой.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кругозор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жизнь заполнена хозяйственными мелочами. Гоголь подчёркивает, что узость мышления мешает увидеть более широкий мир и собственные ошибки.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Ноздрёв: шум, ложь и беспорядок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Ноздрёв вечно стремится произвести впечатление, но его хвастовство быстро превращается в несуразность. Он говорит громко, действует необдуманно и не умеет держать слово.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легко врёт и так же легко спорит, не заботясь о правде. Для него важнее азарт и игра, чем честность и ответственность.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Ноздрёв втягивает окружающих в неприятные истории, потому что не уважает ни правила, ни границы. Его поведение делает общение с ним опасным и утомительным.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образе Гоголь показывает человека без внутреннего стержня. Беспорядок вокруг него становится отражением полного нравственного хаоса.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Собакевич: грубая сила и расчёт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Собакевич кажется тяжёлым и недоверчивым, но он очень практичен. Он быстро понимает, где можно получить выгоду, и не упускает своего.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о покупке он держится жёстко и умеет торговаться. Для него люди и вещи почти одинаково измеряются пользой и ценой.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Грубость, сила и материальный расчёт делают его образ мрачным. Гоголь показывает, как прагматичность без духовности превращает человека в сухого и холодного торгаша.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Плюшкин показывает, как одна страсть может разрушить дом, имущество и самого хозяина.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«Мёртвые души», образ Плюшкина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в котором жадность доведена до полного хозяйственного и духовного распада.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Помещики «Мёртвых душ»: сравнение основных черт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показывает, как разные характеры по-разному выражают нравственный недостаток. У каждого героя свой способ оторваться от живой, честной жизни.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черта, тем заметнее духовная деформация персонажа. Крайность Плюшкина завершает цепочку человеческих пороков.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тексту поэмы Н. В. Гоголя «Мёртвые души»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Чиновники губернского города: страх и формальность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губернском городе чиновники больше всего боятся начальства и слухов. Из-за этого они предпочитают не решать проблемы, а сохранять спокойный вид и собственное положение.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разговоры часто вращаются вокруг пустяков, сплетен и чиновничьих правил. За внешней учтивостью почти не видно настоящей заботы о людях и городе.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превращается в набор привычных действий и формальностей. Главное — не ошибиться перед вышестоящими и не выделиться чем-то серьёзным или смелым.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Гоголь показывает власть как замкнутый мир лицемерия и бездействия. В нём порядок существует лишь на словах, а ответственность растворяется в страхе.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сделка Чичикова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поэмы Н. В. Гоголя «Мёртвые души»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как путь по России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Путь, который соединяет главы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поэме связывает между собой город, усадьбы и встречи Чичикова с разными людьми. Благодаря этому сюжет движется вперёд, а читатель видит, как одно путешествие открывает целую страну с её привычками и настроением.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зеркало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окнами экипажа то тянутся широкие просторы, то мелькают унылые и бедные картины. Такие виды создают ощущение реальной России, где красота соседствует с запустением, а движение часто идёт через труд и усталость.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как большое пространство с общими проблемами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показывает огромную страну, в которой люди живут по-разному, но сталкиваются с похожими бедами. Это бедность, неустроенность, разобщённость и внутренняя усталость, заметные и в городе, и в помещичьих усадьбах.
</a:t>
            </a:r>
            <a:endParaRPr lang="en-US" sz="10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3066545"/>
            <a:ext cx="233700" cy="186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5906" y="1405400"/>
            <a:ext cx="231188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5906" y="3057275"/>
            <a:ext cx="231188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Гоголь создаёт комический эффект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говорит о героях так, что похвала часто звучит насмешкой. Читатель сразу замечает разницу между красивыми словами и настоящим поведением персонажей.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говорят по-разному: кто-то вежливо, кто-то грубо, кто-то путано. По их словам легко понять характер, привычки и отношение к людям.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Преувеличение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намеренно усиливает черты героев и ситуаций. Благодаря этому жадность, глупость или пустословие становятся особенно заметными и смешными.
</a:t>
            </a:r>
            <a:endParaRPr lang="en-US" sz="1137" dirty="0"/>
          </a:p>
        </p:txBody>
      </p:sp>
      <p:sp>
        <p:nvSpPr>
          <p:cNvPr id="11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деталь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бытовая подробность может сказать о герое больше длинного описания. Запущенный дом, странный костюм или нелепая привычка сразу раскрывают смысл сцены.
</a:t>
            </a:r>
            <a:endParaRPr lang="en-US" sz="113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герои поэмы и их смысл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как каждый персонаж воплощает отдельный человеческий порок.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показывает не отдельных странных людей, а целую систему пороков, где у каждого героя есть своя форма духовной пустоты.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Н. В. Гоголя «Мёртвые души»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поэме «души» названы мёртвыми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«мёртвые» относится не только к умершим крестьянам, которых скупает Чичиков. Оно напоминает и о героях, утративших совесть, цель и человеческую ответственность.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одних персонажей духовная пустота скрыта за вежливостью, у других — за жадностью, страхом или болтовнёй. Но у всех заметно равнодушие к жизни и к людям.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название помогает увидеть двойной смысл поэмы. Сюжет рассказывает о фиктивной покупке, а авторский смысл говорит о внутренней смерти души.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подчёркивает, что опаснее всего не сама бедность или ошибка, а потеря нравственных ориентиров. Именно она делает человека по-настоящему мёртвым внутри.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поэмы «Мёртвые души»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мотивы особенно важны для понимания поэмы и как они связаны между собой в общем замысле.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произведения — сатира на общество, а остальные темы расширяют её, показывая и пространство России, и состояние людей.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поэмы Н. В. Гоголя «Мёртвые души»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публикации важна, потому что именно тогда читатели увидели, как разговорный язык, бытовые детали и насмешка могут работать вместе.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«Мёртвые души»; дата первой публикации — 1842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1842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поэма была опубликована и сразу закрепила за Гоголем репутацию мастера живой и точной речи.
</a:t>
            </a:r>
            <a:endParaRPr lang="en-US" sz="21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«Мёртвых душ» для русской литературы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повлиял на развитие реализма: писатели стали внимательнее изображать быт, речь, привычки и внутреннюю пустоту героев. Его приёмы заметно расширили возможности литературы.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и сегодня читают не только в школе. Оно напоминает, что человеческие слабости, такие как жадность, ложь и равнодушие, не исчезают со временем.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стала одним из самых ярких произведений о России XIX века. Она показала, что через сатиру можно говорить не только смешно, но и очень серьёзно.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«Мёртвые души» — книга о внешнем и внутреннем человеке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показывает, что настоящая ценность человека определяется не богатством и положением, а совестью, честностью и ответственностью. Поэтому поэма остаётся живой и понятной и сегодня.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2026-05-22T23:30:25Z</dcterms:created>
  <dcterms:modified xsi:type="dcterms:W3CDTF">2026-05-22T23:30:25Z</dcterms:modified>
</cp:coreProperties>
</file>