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звонких и глухих согласных в корне слова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проверять сомнительные согласные в корне.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корне слова согласный часто слышится не так, как пишется. Если понимать сильную и слабую позицию звука, легче выбирать букву в словах с парными согласными и избегать ошибок в письме и на контрольных работах.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правило нужно в 6 классе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звонкие и глухие согласные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9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есть шесть основных пар согласных: б — п, в — ф, г — к, д — т, ж — ш, з — с. Именно они чаще всего требуют проверки в корне слова.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79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и глухие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согласные произносятся с участием голоса, а глухие — без него. Разница слышна не всегда отчётливо, особенно в конце слова или рядом с другим глухим согласным.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82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сильной позиции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согласный поставить перед гласной или в более удобную форму слова, он слышится яснее. Это и помогает выбрать правильную букву в корне без угадывания.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882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слабой позиции звук может звучать неясно или меняться под влиянием соседних звуков. Поэтому на письме важно не полагаться только на слух, а подбирать проверочную форму.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72125" y="1062325"/>
            <a:ext cx="22932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дуб, гриб, нож последний согласный слышится не так отчётливо, как пишется. На конце слова звонкий звук часто оглушается и становится похожим на парный глухой.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42500" y="1062325"/>
            <a:ext cx="22932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глухим согласным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звонкого согласного стоит глухой, первый звук тоже может оглушаться. Так происходит, например, в словах просьба и лодка, где написание нельзя проверять только по слуху.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512875" y="1062325"/>
            <a:ext cx="22932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найти форму слова или однокоренное слово, где нужный согласный окажется перед гласной. Тогда звук произносится отчётливо и буква определяется точно.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буква и звук могут не совпадать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674553"/>
            <a:ext cx="4365000" cy="186154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орфографии: проверка парных звонких и глухих согласных в корне слова.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 проверочное слово переводит согласный в сильную позицию.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сомнительный согласный слышится яснее в проверочной форме, поэтому по ней выбирают букву в корне.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согласные и примеры проверки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96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согласный в корне нужно проверять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09625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Конечная 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нужна, если согласный стоит в конце слова: гриб, луг, мороз, зуб. В этой позиции звук часто оглушается, и на слух нельзя уверенно определить букву.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3705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глухим согласным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Сомнительный звук также требует проверки перед глухим согласным: просьба, лодка, сказка. Соседний глухой звук делает произношение менее отчётливым, хотя написание остаётся неизменным.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77772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позиция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Надёжнее всего выбирать форму, где согласный стоит перед гласной: грибы, луга, морозы, сказки. В такой позиции нужный звук слышится ясно, и ошибиться гораздо труднее.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сомнительную согласную в корне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выборе буквы в слове с парным согласным.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пары, с которыми ученики чаще всего работают на уроках и в упражнениях.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практика и типовые задания по теме «Парные звонкие и глухие согласные»; данные условно ранжированы для наглядности.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связаны с з — с и д — т; именно эти пары стоит проверять особенно внимательно.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пары согласных чаще всего требуют проверки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365350"/>
            <a:ext cx="83667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подбирать проверочное слово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21800" y="1285350"/>
            <a:ext cx="81549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Проверочное слово должно быть однокоренным. У слов гриб — грибы или мороз — морозы общий корень сохраняется, поэтому проверка помогает выбрать нужную букву без случайных совпадений.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21800" y="2458750"/>
            <a:ext cx="81549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Нужно, чтобы слова были связаны по смыслу. К слову дуб нельзя подбирать добрый: звучание похоже, но корень и значение другие, поэтому такая проверка будет неверной.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1800" y="3716750"/>
            <a:ext cx="81549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позиция звука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проверочное слово ставит сомнительный согласный перед гласной или в отчётливую форму. Тогда нужный звук слышится ясно, и написание становится понятным и обоснованным.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правильной проверки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72125" y="1062325"/>
            <a:ext cx="11328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 — ножи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множественном числе согласный стоит перед гласной, поэтому звук слышится отчётливо. Такая форма помогает убедиться, что в корне пишется буква ж, а не ш.
</a:t>
            </a:r>
            <a:endParaRPr lang="en-US" sz="1196" dirty="0"/>
          </a:p>
        </p:txBody>
      </p:sp>
      <p:sp>
        <p:nvSpPr>
          <p:cNvPr id="12" name="Text 3"/>
          <p:cNvSpPr txBox="1"/>
          <p:nvPr/>
        </p:nvSpPr>
        <p:spPr>
          <a:xfrm>
            <a:off x="4222700" y="1062325"/>
            <a:ext cx="11328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 — снежный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родственных словах буква корня сохраняется, а звук становится отчётливым. Слово снежный помогает проверить, что в корне слова снег пишется г.
</a:t>
            </a:r>
            <a:endParaRPr lang="en-US" sz="1174" dirty="0"/>
          </a:p>
        </p:txBody>
      </p:sp>
      <p:sp>
        <p:nvSpPr>
          <p:cNvPr id="13" name="Text 4"/>
          <p:cNvSpPr txBox="1"/>
          <p:nvPr/>
        </p:nvSpPr>
        <p:spPr>
          <a:xfrm>
            <a:off x="2497413" y="1062325"/>
            <a:ext cx="11328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 — просить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проверочном слове просьба к слову просить сомнительный согласный оказывается в сильной позиции. Это позволяет выбрать букву б, хотя в произношении она слышится не очень ясно.
</a:t>
            </a:r>
            <a:endParaRPr lang="en-US" sz="994" dirty="0"/>
          </a:p>
        </p:txBody>
      </p:sp>
      <p:sp>
        <p:nvSpPr>
          <p:cNvPr id="14" name="Text 5"/>
          <p:cNvSpPr txBox="1"/>
          <p:nvPr/>
        </p:nvSpPr>
        <p:spPr>
          <a:xfrm>
            <a:off x="5947963" y="1062325"/>
            <a:ext cx="11328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 — сады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ставят во множественное число, согласный оказывается перед гласной. В форме сады ясно слышится д, поэтому в слове сад пишется именно эта буква.
</a:t>
            </a:r>
            <a:endParaRPr lang="en-US" sz="1196" dirty="0"/>
          </a:p>
        </p:txBody>
      </p:sp>
      <p:sp>
        <p:nvSpPr>
          <p:cNvPr id="15" name="Text 6"/>
          <p:cNvSpPr txBox="1"/>
          <p:nvPr/>
        </p:nvSpPr>
        <p:spPr>
          <a:xfrm>
            <a:off x="7673238" y="1062325"/>
            <a:ext cx="11328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 — луга, гриб — грибы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показывают главный принцип проверки: в сильной позиции согласный звучит отчётливо. По формам луга и грибы легко определить нужную букву в корне.
</a:t>
            </a:r>
            <a:endParaRPr lang="en-US" sz="108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803571"/>
            <a:ext cx="4164900" cy="17762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правописания парных звонких и глухих согласных в корне слова.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проверкой в сильной позиции помогают быстро увидеть, какая буква нужна в корне.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проверочной форме сомнительный согласный стоит перед гласной и звучит отчётливо, поэтому буква корня сохраняется.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для тренировки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по слуху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часто пишут слово так, как оно слышится в слабой позиции: дуп, фруп, зуф. Ошибка возникает потому, что оглушённый согласный на конце слова не показывает правильную букву корня.
</a:t>
            </a:r>
            <a:endParaRPr lang="en-US" sz="1084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63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выбирают слово, которое похоже только по звучанию, но не связано по смыслу и корню. Такая проверка не помогает: нужно опираться только на однокоренные формы и близкое значение.
</a:t>
            </a:r>
            <a:endParaRPr lang="en-US" sz="1096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трудно писать короткие слова и слова, где согласный стоит в конце корня или перед другим глухим согласным. В этих случаях звук слышится неуверенно и легко спутать букву.
</a:t>
            </a:r>
            <a:endParaRPr lang="en-US" sz="1113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626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сразу писать без подбора проверочного слова. Если можно изменить форму или подобрать родственное слово, сначала стоит проверить согласный, а уже потом записывать слово.
</a:t>
            </a:r>
            <a:endParaRPr lang="en-US" sz="107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слабее слышится согласный, тем выше риск ошибки при письме.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орфографических трудностей, представленных в материале урока.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трудная позиция — конец слова; затем идут случаи перед глухим согласным. Сочетания согласных тоже требуют внимательной проверки.
</a:t>
            </a:r>
            <a:endParaRPr lang="en-US" sz="1192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ошибки встречаются чаще всего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3667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нужно запомнить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21800" y="1285350"/>
            <a:ext cx="38376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Вокзал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не проверяется через родственные формы так, чтобы сомнительная согласная слышалась отчётливо. Его написание нужно запомнить и при необходимости сверять по словарю.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800" y="2458750"/>
            <a:ext cx="38376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есть согласные, которые нельзя надёжно проверить сильной позицией. Поэтому орфографический образ слова закрепляют зрительно: читают, пишут и запоминают как словарное.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1800" y="3716750"/>
            <a:ext cx="38376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относится к непроверяемым написаниям, потому что подходящее проверочное слово не помогает услышать нужную букву. В таких случаях важна аккуратная словарная фиксация.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67025" y="2458750"/>
            <a:ext cx="38376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Абажур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нельзя подобрать однокоренную форму, в которой сомнительный согласный звучал бы ясно. Значит, слово изучают как словарное и запоминают его написание целиком.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867025" y="3716750"/>
            <a:ext cx="38376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Кувшин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этого слова проверка по сильной позиции не даёт надёжного результата. Чтобы не ошибиться, нужно запомнить написание и при сомнении обратиться к словарю.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способ проверки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действий: сначала ищем проверку, затем при необходимости обращаемся к словарю.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значение помогает проверить написание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сад, сады, садовый общий корень сохраняет и значение, и нужную букву. Когда ученик видит эту связь, легче понять, почему в корне пишется именно та согласная, которая подтверждается сильной позицией.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и его родственники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становится снежным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снег — снежный показывает, что однокоренные слова могут немного менять форму, но сохраняют общий смысл. В проверочном слове согласный слышится отчётливо, а значит, написание можно выбрать уверенно и без догадки.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 и зубной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зуб, зубы, зубной объединены одной основой и близким значением. Такая группа наглядно показывает, что правильная буква не меняется внутри семейства родственных слов, даже если произношение в конце слова ослабевает.
</a:t>
            </a:r>
            <a:endParaRPr lang="en-US" sz="112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674553"/>
            <a:ext cx="4365000" cy="186154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и примеры для тренировки орфограммы.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пары удобно использовать на уроке, чтобы быстро находить проверочное слово и видеть сильную позицию согласного.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Проверочная форма помогает услышать нужный согласный, поэтому написание становится устойчивым и понятным.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мини-словаря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735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на примерах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391275" y="2065725"/>
            <a:ext cx="25938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Подбираем форму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слову морозный подбираем форму мороз. В ней согласный стоит в более сильной позиции и слышится отчётливо.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00125" y="2065725"/>
            <a:ext cx="24816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Записываем правильно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пишем лодочка через д, потому что опорное слово лодка подтверждает нужную букву. Так орфограмма решается по правилу, а не наугад.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5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Находим корень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грибки выделяем корень гриб-. Так становится понятно, какой согласный вызывает сомнение и где нужно искать проверку.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230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Сравниваем написание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тетрадка и тетрадь проверяем согласный в корне. Сравнение помогает не писать по слуху и не путать звонкий звук с глухим.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записью важно определить, можно ли услышать согласный в сильной позиции.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орфографической проверки, изучаемых в 6 классе.
</a:t>
            </a:r>
            <a:endParaRPr lang="en-US" sz="98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помогают форма слова и однокоренное слово; словарь нужен только тогда, когда проверка невозможна.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проверки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проверять сомнительный согласный в сильной позиции: подбирать форму слова или однокоренное слово. Если проверки нет, написание запоминают по словарю.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2026-05-28T04:40:13Z</dcterms:created>
  <dcterms:modified xsi:type="dcterms:W3CDTF">2026-05-28T04:40:13Z</dcterms:modified>
</cp:coreProperties>
</file>