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 для чтения, письма и поиска слов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русского языка: 33 буквы, которые помогают читать и писать
</a:t>
            </a:r>
            <a:endParaRPr lang="en-US" sz="2346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вырос из кириллицы, созданной на основе греческого письма. За века буквы менялись вместе с языком, а после реформы 1918 года школьная азбука стала современной и удобной для письма.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русская азбука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запомнить состав азбуки и понять, как буквы распределяются по звукам и написанию.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составляют современный русский алфавит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орфографический словарь / школьная норма современного русского языка
</a:t>
            </a:r>
            <a:endParaRPr lang="en-US" sz="6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букв русского алфавита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буквы делятся по роли в речи и какие примеры помогают это увидеть.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не всегда совпадают: одни буквы звучат сами, другие только помогают читать слово правильно.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в старинных книгах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жили в рукописях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книгах кириллица выглядела иначе: буквы были более угловатыми, а строки писали от руки пером. Такие тексты можно увидеть в древних рукописях и летописях, где каждая буква напоминает часть истории письма.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древней формы к знакомой азбуке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буквы стали проще и удобнее для чтения. Печатные книги постепенно заменили рукописи, а азбука приобрела привычный современный вид. Поэтому древняя кириллица и школьный алфавит связаны одной традицией письма.
</a:t>
            </a:r>
            <a:endParaRPr lang="en-US" sz="10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 в словаре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 помогает быстро открывать нужный раздел словаря и находить запись без лишнего поиска.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групп состоит русский алфавит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видеть, какие буквы звучат сами, а какие только меняют чтение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Согласных больше всего, поэтому именно они составляют основу большинства слов; особые буквы важны не числом, а ролью в написании.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русский алфавит; школьная грамматика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словах нужны гласные и согласные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делают слово плавным и звучным. Без них нельзя правильно разделить слово на слоги и произнести его ритмично.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уточняют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придают речи чёткость и помогают различать похожие слова. Именно они делают слово узнаваемым даже при коротком звучании.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зависит от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может звучать по-разному рядом с другими звуками или под ударением. Поэтому важно читать слово целиком, а не по одной букве.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 русского алфавита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буквы, которые не всегда читаются как обычные звуки, но очень важны для письма и произношения.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 помогают правильно произносить и писать слова, даже если сами не образуют привычного звука.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и строчные буквы в учебных и бытовых текстах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заглавная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нужна в начале предложения и в собственных названиях: именах, фамилиях, городах, праздниках. Она сразу выделяет важную информацию в тексте.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пишут строчную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Строчные буквы пишут в большинстве обычных слов внутри предложения. Они делают текст привычным для чтения и помогают не перегружать запись лишними выделениями.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алфавит используется каждый день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особенно полезен там, где нужно быстро выбрать запись из длинного списка без лишнего поиска.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алфавит работает как инструмент порядка: он ускоряет поиск и делает информацию удобнее.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презентации, без точной статистики.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алфавит помогает понимать ударение и звучание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записано буквами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видим только буквенную запись. Но одно и то же написание может читаться по-разному в разных словах.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Ставится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нужный слог и помогает правильно понять значение слова, особенно в словах-омонимах.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становится точным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написания и ударения легче читать без ошибок и правильно выбирать буквы в похожих словах.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русской азбуки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этапы: от древней кириллицы к современному русскому алфавиту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встречаются в текстах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букв заметна уже в коротких текстах: самые употребительные символы помогают строить основу большинства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буквы отражают устройство языка: они встречаются в служебных словах, окончаниях и распространённых корнях.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частотности букв, без точной статистики.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нужен школьнику каждый день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справочники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алфавиту легко находить слово, проверять его написание и быстро открывать нужную страницу в бумажном или электронном словаре.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и 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упорядочивать фамилии, названия и записи в классных списках, чтобы нужная строка находилась без лишних поисков.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 лишних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порядка букв экономит время на уроках чтения, русского языка и информатики, где нужно быстро находить, сравнивать и записывать 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500466"/>
            <a:ext cx="4014300" cy="6847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букв русского алфавита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буквы располагаются по порядку и как этот порядок помогает искать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 букв позволяет сравнивать слова по первой букве и быстро находить их в списках и словарях.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русский алфавит.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нужную страницу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оглавлении названия глав расположены по порядку, поэтому нужный раздел находится быстро. То же самое работает в списке литературы и в указателе имён, где алфавит экономит время читателя.
</a:t>
            </a:r>
            <a:endParaRPr lang="en-US" sz="931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ищет контакты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контактов имена идут по буквам, и это удобно, когда записей много. Нужный человек находится быстрее, чем при пролистывании всего списка подряд, особенно в большом телефоне.
</a:t>
            </a:r>
            <a:endParaRPr lang="en-US" sz="93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школьный список работают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бумажном словаре, и в классном списке алфавит помогает навести порядок. Он превращает длинный набор записей в понятную систему, где каждое слово или фамилия имеют своё место.
</a:t>
            </a:r>
            <a:endParaRPr lang="en-US" sz="93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алфавит незаметно помогает нам каждый день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и знаки чаще всего вызывают ошибки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в словах, которые человек привык писать на слух, не сверяясь с правилом или словарём.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не с незнанием алфавита, а с особенностями звучания, поэтому важно проверять сомнительные места в слове.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презентации, без точной статистики.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русских буквах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ф пришла в русский язык из греческого письма. Она редко встречается в исконно русских словах, но часто используется в заимствованиях, например в словах из науки и техники.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короткие слова русского языка могут быть очень короткими: я, он, в, к. Даже одно- и двухбуквенные слова важны, потому что помогают строить связную речь.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появилась в конце XVIII века и стала обозначать отдельный звук и ударение. В обычных текстах её нередко заменяют буквой е, хотя это может менять чтение слова.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понимать язык и уверенно работать с текстом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соединяет историю, чтение и порядок слов. Если знать 33 буквы, их звучание и последовательность, легче читать, писать, искать информацию и избегать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2026-05-22T05:23:16Z</dcterms:created>
  <dcterms:modified xsi:type="dcterms:W3CDTF">2026-05-22T05:23:16Z</dcterms:modified>
</cp:coreProperties>
</file>