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«Умом Россию не понять…»: смысл тютчевской строки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строка о России, которая стала культурной формулой и историческим символом.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перемен и споров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Тютчева родилось в середине XIX века, когда страна быстро менялась после реформ Александра II и одновременно спорила о своём пути. Вопрос о Европе, самобытности и будущем государства сделал эту строку особенно точной и долговечной.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опыт, мысль, поэзия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 и мыслитель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умел соединять философскую глубину с предельной краткостью. В нескольких строках он выражал не частное чувство, а широкую историческую идею, поэтому его стихи легко запоминаются и долго звучат современно.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годы он служил за границей, в Мюнхене и Турине, и хорошо знал европейскую политическую и культурную среду. Этот опыт помог ему увидеть Россию в сравнении с другими странами, не теряя собственного взгляда.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Поэзию Тютчева отличает внимание к судьбе народов, государств и эпох. Он воспринимал историю как движение больших сил, а не только как смену дат, поэтому его строки звучат как размышление о времени.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выбирал точные, ёмкие формулировки и избегал лишних слов. Благодаря этому его короткие тексты содержат больше смысла, чем кажется на первый взгляд, и легко превращаются в афоризмы.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как главный приём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резком противопоставлении: разум и вера, универсальное и особенное, объяснение и внутреннее чувство. Такая форма делает мысль предельно напряжённой и запоминающейся.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символическая целостность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тексте не описана как конкретный пейзаж или бытовая сцена. Перед нами образ страны как исторической целостности, которую нельзя исчерпать одной рациональной схемой.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 его образная организация
</a:t>
            </a:r>
            <a:endParaRPr lang="en-US" sz="23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каждой строки стихотворения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«Умом Россию не понять» говорит о границах чисто рационального подхода: не всё в истории и общественной жизни можно объяснить только логикой и расчётом.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«Аршином общим не измерить» подчёркивает, что к России нельзя механически применять одинаковые критерии, не учитывая её особый исторический опыт и масштаб.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строка связывает страну с верой в её внутреннюю устойчивость: в трудные времена народ сохраняет себя не только силой, но и духовной собранностью.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образа России в литературном восприятии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соединяет эти признаки в единый образ страны, где важны не только факты, но и символический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строится как система взаимосвязанных черт, а не как одна доминирующая характеристика.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русской литературе XIX–XX веков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Россию часто называют сложной для понимания страной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делает страну пространственно неоднородной: природные условия, транспортные связи и способы жизни в разных регионах заметно различаются.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населения создаёт культурное разнообразие, в котором сосуществуют разные традиции, языки и исторические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неоднократно проходила через реформы, войны, революции и резкие повороты, поэтому развитие редко шло ровной линией.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сочетания масштабов, различий и перемен внешнему наблюдателю трудно увидеть одну простую формулу, которая объяснила бы всё сразу.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универсальные мерки: что можно сравнить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универсальные схемы помогают, а где теряют точность.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мера полезна для сравнения, но не объясняет уникальный путь страны без учёта её истории.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историко-культурная интерпретация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европейских авторов Россия выглядела страной, которую трудно описать привычными политическими и культурными категориями. В ней видели не только государство, но и пространство тайны, где масштаб сочетается с непредсказуемостью и внутренней силой.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загадка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и литературе XIX века Россия нередко становилась знаком угрозы или соперничества. Такой образ рождался из различий между европейским опытом и российской исторической реальностью, которую западный взгляд часто упрощал до стереотипа.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вызов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знал Европу изнутри и понимал, как Россия выглядит в чужом восприятии. Его строка не спорит с этим взглядом напрямую, а превращает его в ёмкую формулу, которая выражает сложность страны без упрощения.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Тютчева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европейском восприятии XIX века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миф о «русской загадке»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исторический опыт превращается в устойчивую культурную формулу.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1860-х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Александра II общество увидело быстрые перемены, но многие старые порядки сохранились. История России стала восприниматься как движение вперёд, которое постоянно сталкивается с инерцией прошлого.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Позднейшее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и XXI веках формула закрепилась как краткое объяснение российской противоречивости. Она живёт потому, что соединяет в себе опыт реформ, кризисов и смены общественных ориентиров.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 год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контексте Тютчев формулирует мысль о стране, которую нельзя понять одной логикой. Его строка точно передаёт ощущение исторической неоднородности и внутреннего напряжения.
</a:t>
            </a:r>
            <a:endParaRPr lang="en-US" sz="1291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как важная черта российской истории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ощущение масштабности и сложности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цифрами стоит не только пространство, но и разная историческая скорость развития регионов, что заметно влияет на культуру, экономику и повседневную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территориальное и социальное разнообразие, тем труднее описать страну одной меркой: её целостность складывается из множества различий.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официальные справочные данные о Российской Федерации, 2024.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требуют подобные исторические явления.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теме урока.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формула не отменяет сравнение стран: чтобы понять Россию, нужно одновременно учитывать общие закономерности развития и её собственную историческую специфику.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веры и внутренней силы в финале стихотворения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слова говорят не только о религиозной вере, но и о внутренней собранности общества. Вера здесь становится знаком надежды, выдержки и способности сохранять опору в трудные времена.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строка звучит шире, чем личное признание: в ней есть исторический смысл. Тютчев связывает духовную стойкость с будущим страны и доверием к её жизненной силе.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цитата Тютчева живёт в культуре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употребления показывают, как одна строка меняет оттенок смысла в зависимости от контекста.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остаётся узнаваемой, потому что работает сразу в нескольких регистрах: от серьёзного размышления до короткой бытовой формулы.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употреблению цитаты в общественной речи и учебной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строка говорит о национальной самооценке
</a:t>
            </a:r>
            <a:endParaRPr lang="en-US" sz="2045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1866: появление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создаёт формулу, в которой любовь к стране соединяется с пониманием её сложности. Уже в исходном тексте есть и гордость, и настороженность.
</a:t>
            </a:r>
            <a:endParaRPr lang="en-US" sz="1259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начинает восприниматься как обобщение о русском характере и истории. Она помогает объяснять не только страну, но и её внутренние противоречия.
</a:t>
            </a:r>
            <a:endParaRPr lang="en-US" sz="1221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потрясений строка особенно часто звучит как способ осмыслить кризис. В ней находят и тревогу, и веру в способность общества выдержать испытания.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по-прежнему используется, когда нужно говорить о будущем страны без упрощения. Она напоминает, что самооценка строится на памяти, опыте и надежде.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тютчевской формулы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может читаться по-разному в зависимости от интонации, исторической ситуации и личного опыта 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строки в её многозначности: она не навязывает одно чувство, а удерживает сразу несколько, поэтому остаётся живой и в учебе, и в культуре.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эмоциональных смыслов по тексту стихотворения Ф. И. Тютчева.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десятиклассников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видеть в поэтической строке не только красивую фразу, но и сложную мысль, связанную с историей, культурой и авторской позицией.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стихотворения показывает, что смысл рождается из эпохи, а не из цитаты самой по себе. Без контекста легко принять образ за готовый факт.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оценок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отделять художественное обобщение от личного мнения и проверять, где поэт говорит образно, а где требуется историческая точность.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строки помогает задавать вопросы, сопоставлять версии и делать аргументированные выводы. Это полезно не только на литературе, но и в других гуманитарных предметах.
</a:t>
            </a:r>
            <a:endParaRPr lang="en-US" sz="1277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строки от стихотворения к афоризму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показывают, как поэтическая формула постепенно входит в общественный язык и культурную память.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тютчевской строки сегодня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Тютчева напоминает: Россию нельзя свести к одному признаку. Её понимают через историю, культуру, противоречия и опыт перемен, а не через простую схему.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2026-05-23T11:16:55Z</dcterms:created>
  <dcterms:modified xsi:type="dcterms:W3CDTF">2026-05-23T11:16:55Z</dcterms:modified>
</cp:coreProperties>
</file>