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проза о человеке на войне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повести о войне, где главное — цена победы и человеческое достоинство.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 второй половины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повести написаны спустя годы после войны, но опираются на личный фронтовой опыт авторов. В центре — не хроника побед, а будни боя, нравственный выбор и правда предельного испытания.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Воробьёв: трагедия первых боёв под Москвой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«Убиты под Москвой» показывает курсантов Кремлёвского училища, попавших в ноябре 1941 года на подступы к столице. Их рота оказывается в хаосе, отступлении и почти безнадёжной ситуации.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особенно остро переданы страх, физическое истощение и растерянность молодых бойцов. Война рушит их прежние представления о героизме и открывает её жестокую, неумолимую сторону.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смысл текста — трагическая цена каждой человеческой жизни. Воробьёв показывает поколение, которое оказалось не готово к фронтовой реальности, но было вынуждено принять удар войны.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Вяч. Кондратьев: окопная правда рядового солдата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Сашка сталкивается с ситуациями, где нужно выбирать не по приказу, а по совести. Его решения связаны с честью, справедливостью и сохранением человеческого отношения к другому человеку.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Солдатская 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у Кондратьева показан через окопный быт, усталость, короткие передышки и постоянную опасность. Именно в этих деталях раскрывается подлинный ритм войны глазами простого бойца.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солдатская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Диалоги, бытовые реплики и сдержанная интонация делают повесть особенно достоверной. Речь героев передаёт не только характер, но и внутреннее напряжение человека на пределе сил.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Человечность на войне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сила героя — не в внешней эффектности, а в способности оставаться порядочным. Повесть утверждает: даже в окопе человек отвечает за себя и за другого.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«Усвятские шлемоносцы» соединяют мирную сельскую жизнь и надвигающуюся мобилизацию. В центре — люди, которые ещё недавно жили привычным трудом, а теперь вынуждены расставаться с домом и близкими.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передаёт разрыв семейных, трудовых и природных связей, который приносит война. Обычный деревенский мир начинает восприниматься как пространство прощания, тревоги и исторического испытания.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придаёт повести эпический масштаб: современные сельчане соотносятся с образом защитников родной земли. Так частная деревенская история превращается в рассказ о народной памяти и долге.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Носов: война, входящая в мирную деревню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9593" y="1935209"/>
            <a:ext cx="5885440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повестей о войне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трёх произведений и их ведущие конфликты.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текста показывают войну с разных сторон: через бой, фронтовой быт и разрушение мирной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произведений К. Воробьёва, Вяч. Кондратьева и Е. Носова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мотивы в повестях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произведениях мотивы связаны с личным опытом человека, а не с военной риторикой.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нравственный выбор и цена победы; остальные мотивы раскрывают, как война проверяет человека изнутри.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повестей К. Воробьёва, Вяч. Кондратьева и Е. Носова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фронтового испытания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путь героя в трёх повестях: от мирной жизни к нравственному итогу.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Боец на заснеженном поле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солдата в снегу сразу задаёт ощущение холода, одиночества и предельного напряжения. Такой образ помогает показать не торжество, а уязвимость человека, который идёт вперёд, несмотря на усталость и страх.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дорога к расставанию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дорога из деревни может стать символом прощания с домом, трудом и привычным миром. В этой сцене особенно важно показать людей перед уходом на фронт: ещё рядом родные места, но уже ощущается необратимость перемен.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Окоп как пространство внутренней правды
</a:t>
            </a:r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Темный, тесный окоп позволяет сосредоточить внимание на взгляде, жесте и молчании героя. Здесь особенно хорошо видны ответственность, жалость и внутренняя честность — качества, которые не исчезают даже в условиях войны.
</a:t>
            </a:r>
            <a:endParaRPr lang="en-US" sz="89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человека среди войны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Воробьёва подвиг связан с самоотверженностью курсантов, которые принимают бой в почти безнадёжной обстановке и до конца остаются на своём рубеже.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Кондратьева героизм проявляется в поступке обычного солдата, который не отказывается от совести и сохраняет уважение к человеку даже в тяжёлой фронтовой ситуации.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Носова подвиг звучит тише всего: это молчаливое принятие исторической судьбы, когда люди уходят защищать родную землю, не теряя связи с домом.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повестях геройство не отделено от повседневности: оно выражается в верности долгу, внутренней честности и готовности отвечать за других.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без громких слов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1319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01430" y="2082714"/>
            <a:ext cx="517045" cy="45959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повестях показан враг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401414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 разрушительная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Воробьёва враг почти не имеет индивидуальных черт: важнее ощущение смертоносной машины, которая стирает юность, порядок и иллюзии, превращая бой в катастрофу.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2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Кондратьева пленный немец становится не схемой, а испытанием совести. Ситуация заставляет героя действовать по человеческому закону, а не по мгновенной ярости или удобному упрощению.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520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беда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Носова война вторгается в деревенский мир как общая беда, разрывающая семью, труд и привычный уклад. Так конфликт приобретает масштаб национальной трагедии.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свидетель войны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стужа и открытое поле у Воробьёва усиливают ощущение беззащитности человека перед войной. Пейзаж не украшает действие, а подчёркивает его жестокую реальность.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Кондратьева природа соотнесена с фронтовым бытом: дорога, окоп, мокрая земля, холод. Эти детали помогают почувствовать усталость солдата и постоянное напряжение передовой.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Носова деревенский пейзаж хранит память о доме и труде. Когда привычная тишина нарушается мобилизацией, природа становится фоном исторического перелома и прощания с мирной жизнью.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действия и его смысл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Пространства в этих текстах связаны с разными стадиями военного опыта: от дома и дороги до линии огня и зоны потерь.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пространство к фронту, тем сильнее испытание героя; чем ближе к дому, тем острее переживается его утрата.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художественного пространства в повестях К. Воробьёва, Вяч. Кондратьева и Е. Носова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082714"/>
            <a:ext cx="517045" cy="459595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фронтовой прозы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солдатская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построены на разговорных интонациях, коротких репликах и бытовых словах. Благодаря этому фронтовая среда звучит естественно и психологически достоверно.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избегают риторики и громких деклараций. Сдержанный тон делает переживания героев убедительнее и позволяет читателю увидеть войну без прикрас и театральности.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предметные штрихи — оружие, одежда, еда, холод, грязь — создают ощущение документальности. Через деталь раскрывается не только обстановка, но и состояние человека.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Лаконизм повествования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фразы и отсутствие лишних пояснений усиливают эмоциональное напряжение. Читатель сам достраивает смысл, поэтому трагизм и сострадание воспринимаются острее.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точность и внутренняя речь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Воробьёва страх и растерянность переданы через обрывочность восприятия: герой не рассуждает отвлечённо, а остро чувствует голод, холод, усталость и близость гибели.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Сашка у Кондратьева показан как солдат, который действует по совести. Его внутренняя устойчивость проявляется не в громких словах, а в точном, честном поступке.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Носова психологизм строится на паузах, жестах и молчании. Герои словно вслушиваются в приближающуюся беду, и это ожидание само становится частью драмы.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повестях внутренняя жизнь важнее внешней эффектности. Авторы показывают человека в момент, когда он вынужден проверять свои убеждения на прочность.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разные художественные средства помогают раскрыть фронтовую правду без декларативности.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Воробьёва важен разрыв между ожиданием и катастрофой, у Кондратьева — речь и поступок, у Носова — символ и лиризм. Во всех случаях форма служит правде переживания.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повестей К. Воробьёва, Вяч. Кондратьева и Е. Носова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приёмы в трёх повестях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«Убиты под Москвой»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повести Воробьёва сразу фиксирует трагический итог и не оставляет иллюзий. В нём звучит не просто сообщение о гибели, а ощущение общей военной катастрофы.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«Сашка» и «Усвятские шлемоносцы»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«Сашка» подчёркивает индивидуальность простого солдата и переносит внимание на личную судьбу. «Усвятские шлемоносцы» придают деревенским жителям былинный масштаб, связывая их с образом защитников земли.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название и масштаб войны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тональности трёх повестей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Тональность меняется от предельной трагедии к более сдержанному, но человечному и лирическому звучанию.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повести говорят о войне по-разному, однако в центре остаётся человек: его страх, достоинство и способность сохранять совесть.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повестей К. Воробьёва, Вяч. Кондратьева и Е. Носова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повестей для памяти о войне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расширяют школьное представление о Великой Отечественной войне: рядом с историей победы они показывают цену утрат, страха и нравственного напряжения каждого дня.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возвращают в культурную память обычного солдата и мирного жителя, чья судьба редко попадает в официальные сводки, но составляет подлинную ткань военного времени.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эти произведения важны как урок нравственной памяти. Они учат видеть в прошлом не только факты, но и ответственность человека за свой выбор.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литературе как испытание совести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Воробьёва, Кондратьева и Носова показывают войну без лозунгов и украшений. В центре их мира — человек, который в предельной ситуации должен сохранить достоинство, память и ответственность.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2026-05-23T15:41:03Z</dcterms:created>
  <dcterms:modified xsi:type="dcterms:W3CDTF">2026-05-23T15:41:03Z</dcterms:modified>
</cp:coreProperties>
</file>