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 природе и на географических картах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связывает рельеф, воду и жизнь. На картах она помогает видеть природные связи.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изучают реки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встречаются почти на всех материках и во многих странах. Они дают пресную воду, помогают понимать рельеф и показывают, как вода движется по поверхности Земли. Изучая реки, человек лучше читает физические карты.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— место, где река начинается: ключ, родник или выход воды на поверхность. От истока дальше обычно называют верхнее течение, где река набирает силу.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Русло — углубление, по которому течёт вода. Оно ограничено берегами с двух сторон, поэтому вода движется в определённом направлении и не растекается по всей местности.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Притоки — небольшие реки и ручьи, которые впадают в главную реку. Благодаря притокам увеличивается водность, а вместе с ней меняются скорость течения и характер русла.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река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Устье — место, где река впадает в море, озеро или другую реку. Территория, с которой вода стекает в неё и притоки, называется речным бассейном.
</a:t>
            </a:r>
            <a:endParaRPr lang="en-US" sz="9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реки от истока к устью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Верхнее, среднее, нижнее течение и устье: постепенное изменение скорости, ширины и характера течения.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и равнинные реки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реки текут быстро из‑за крутого уклона. На их пути часто встречаются пороги и водопады, поэтому течение бывает прерывистым и заметно меняется от места к месту.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реки текут спокойнее: уклон небольшой, а долины шире. Русло часто становится извилистым, появляются излучины, и река может образовывать широкие пойменные участки.
</a:t>
            </a:r>
            <a:endParaRPr lang="en-US" sz="10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река по течению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движения к устью скорость обычно уменьшается, русло расширяется, а число притоков чаще увеличивается.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Тренд показывает общее «замедление» реки к низовьям и рост её разветвлённости: больше воды приходит из притоков.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школьные представления о характере течения (обобщение курса географии, без привязки к конкретной реке).
</a:t>
            </a:r>
            <a:endParaRPr lang="en-US" sz="80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3050" y="1473000"/>
            <a:ext cx="20055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получают воду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пополняют реку, особенно там, где дождей выпадает достаточно и регулярно. После дождей уровень воды может заметно подняться, а течение усилиться на короткое время.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Ледники (если они есть в бассейне)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обеспечивает дополнительное питание в течение тёплого сезона. Это помогает реке дольше сохранять водность там, где одних дождей бывает недостаточно.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весеннее таяние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многие реки становятся более полноводными: снег активно тает и даёт приток воды. Поэтому в тёплый сезон уровень часто повышается сильнее, чем летом.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Подземные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воды поступает в реку из подземных источников. Такое питание делает уровень более устойчивым и поддерживает течение, даже когда осадков мало.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крупные реки мира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Приведены ориентировочные длины крупнейших рек; значения взяты из справочных географических источников.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длина часто связана с разветвлённой системой притоков и большими речными бассейнами, из‑за чего реки сохраняют значительный объём воды.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географические данные.
</a:t>
            </a:r>
            <a:endParaRPr lang="en-US" sz="8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бассейн включает всю территорию, с которой вода стекает в одну главную реку и её притоки. То, куда попадает вода после дождя, зависит от рельефа.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Водораздел — граница между соседними речными бассейнами. Он проходит там, где вода «выбирает» разные направления и потому попадает в разные реки.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водоразделами становятся возвышенности, гряды холмов или горные хребты. Если река имеет много длинных притоков, её бассейн может занимать огромную площадь.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речной бассейн и водораздел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и эстуарий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формируется при активном отложении песка и ила, поэтому река разветвляется. Эстуарий — широкий «вход» в море, где влияют приливы и волны.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форма устья связана с тем, как переносятся и откладываются наносы и как взаимодействуют речное течение, приливы и морские волны.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сведения о формах устьев рек (обобщение учебного курса географии).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показывают на физических картах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Синие линии и их «толщина»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на физических картах изображают синими линиями. Чем важнее и крупнее река, тем заметнее линия: маленькие реки рисуют тоньше, а большие — толще.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 и место впадения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линией обычно подписывают название реки, чтобы легче ориентироваться. По форме линии видно, как река подходит к озеру или морю и где находится её устье.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083061"/>
            <a:ext cx="4782600" cy="16246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рек на карте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знаки помогают быстро распознать реку, притоки и особенности её устья, а также понять направление течения.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знакам можно отличить главную реку от притоков, увидеть направление течения и распознать тип устья (например, дельту).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картография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речную сеть на карте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Опираемся на типичные правила чтения карт: поиск главной реки, определение истока и устья, выделение притоков и бассейна.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речной сети от климата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повышает количество осадков и уровень питания рек. Поэтому возрастает число притоков и общий рисунок речной сети на карте.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воды в атмосфере и выше питание, тем полнее и гуще сеть. В горах влияет не только осадки, но и резкие перепады высоты.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географических закономерностей (без конкретных региональных измерений).
</a:t>
            </a:r>
            <a:endParaRPr lang="en-US" sz="80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825" y="1811097"/>
            <a:ext cx="384600" cy="341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3700" y="1828191"/>
            <a:ext cx="384600" cy="3076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575" y="1811097"/>
            <a:ext cx="384600" cy="3418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11097"/>
            <a:ext cx="384600" cy="34186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реки изменяют поверхность Земли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Размыв берегов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вода постепенно размывает берега, особенно там, где течение сильнее и русло меняется. Так формируются крутые участки и обрывы, а старые формы рельефа сглаживаются.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наносов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переносит песок, ил и глину, захватывая частицы с дна и берегов. Чем сильнее течение, тем больше материала движется вниз по руслу.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Отложения в низинах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скорость воды уменьшается, наносы оседают и накапливаются. В результате появляются поймы, старицы и острова, а почвы становятся плодороднее за счёт свежих отложений.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долины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долина может становиться шире: боковой размыв сочетается с разветвлением и сменой русла. Поэтому формы рельефа меняются медленно, но заметно на протяжении лет и веков.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используют реки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Питьевая вода из реки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дают воду для городов и сел: её очищают и подают в водопровод. Там, где вода поступает регулярно, легче поддерживать здоровье людей и выращивать растения на близких территориях.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Орошение полей и каналов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засушливые периоды реки особенно важны для орошения. Вода из реки направляется в каналы, чтобы поля получали нужную влагу, а урожай оставался стабильнее.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от плотин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крупных реках строят гидроэлектростанции: вода вращает турбины и превращается в электричество. Одновременно меняются условия в реке, поэтому плотины требуют внимательного управления и контроля.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рек и их последствия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схеме не показаны точные масштабы, а перечислены основные причины ухудшения состояния рек. Каждая из них отражается на воде и жизни водных организмов.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ухудшает качество воды, обмеление осложняет пользование рекой, а вырубка усиливает размыв берегов. Плотины меняют течение и среду обитания рыб.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 водных объектов и школьная география (обобщённые формулировки).
</a:t>
            </a:r>
            <a:endParaRPr lang="en-US" sz="80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Волга — крупнейшая река Европы и одна из самых значимых рек России. Она проходит через разные природные зоны и исторически поддерживает жизнь больших городов и сельских районов.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реки России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Обь, Енисей и Лена входят в число крупнейших рек страны и мира. Эти реки имеют большие бассейны и играют важную роль в транспортных маршрутах и хозяйстве.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 известен как пограничная река на Дальнем Востоке. По её долине проходит важный путь связей между регионами, а река влияет на природу прилегающих территорий.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и Нева особенно важны для европейской части России. Нева связана с жизнью Санкт-Петербурга, а Дон — с природой и хозяйством регионов, расположенных по его берегам.
</a:t>
            </a:r>
            <a:endParaRPr lang="en-US" sz="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в природе и на карте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Шаги: от наблюдения на местности к чтению карты по условным знакам и пониманию направления течения.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реках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имеет исток, русло, притоки и устье. Она переносит воду и наносы, изменяет рельеф и формирует долины. На карте реки узнают по синим линиям, что помогает понять направление течения и бассейн.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2026-05-13T00:04:08Z</dcterms:created>
  <dcterms:modified xsi:type="dcterms:W3CDTF">2026-05-13T00:04:08Z</dcterms:modified>
</cp:coreProperties>
</file>