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органами, адаптируется и регулирует поведение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и функции нервной системы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нервной системы началось в древности, с наблюдений за травмами мозга. В XIX веке Рамон-и-Кахаль открыл отдельные нейроны, заложив основы современной нейробиологии. Открытие электрических сигналов в нейронах изменило подход к изучению органов чувств и управления движениями.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нервной системы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движений и восприятие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координирует произвольные движения и обрабатывает сигналы от органов чувств. Это позволяет человеку реагировать на окружающую среду и эффективно взаимодействовать с ней.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 и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восприятие, анализ и хранение информации. Память формируется благодаря сложным нейронным связям, что позволяет учиться и принимать решения.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гомеостаза и стресс-реакций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внутреннего баланса организма и адаптация к стрессовым ситуациям — важные задачи нервной системы, гарантирующие выживание и здоровье.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нервной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головного мозга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управляет сознательными действиями, эмоциями и мышлением. Его отделы обеспечивают сложные когнитивные процессы и адаптацию к окружающей среде.
</a:t>
            </a:r>
            <a:endParaRPr lang="en-US" sz="881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спинного мозга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отвечает за простые рефлексы и передачу сигналов между мозгом и телом. Он обеспечивает быстрые реакции на раздражения и поддерживает связь с периферией.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отделов ЦНС
</a:t>
            </a:r>
            <a:pPr algn="ctr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работают вместе, чтобы обеспечивать слаженную работу организма — от сознательных движений до автоматических ответов.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головного и спинного мозга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ПНС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система состоит из нервов и ганглиев, которые соединяют центральную нервную систему с органами и тканями, обеспечивая коммуникацию и контроль.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и 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ПНС передаёт сенсорные сообщения от рецепторов в мозг и спинной мозг, а также передаёт команды к мышцам для осуществления движений.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обмена информацией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ПНС организм получает данные о внешнем мире и внутренних состояниях, что позволяет адаптироваться и корректировать поведение.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— связь с телом
</a:t>
            </a:r>
            <a:endParaRPr lang="en-US" sz="2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нейронов в передаче сигналов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специализированные клетки, передающие электрические импульсы. Они формируют основу передачи информации в нервной системе.
</a:t>
            </a:r>
            <a:endParaRPr lang="en-US" sz="84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глиальных клеток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оказывают поддержку нейронам, обеспечивают их питание и защиту, участвуют в обменных процессах и восстановлении тканей.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нейронов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чувствительные нейроны, передающие сигналы от рецепторов, двигательные — управляющие мышцами, и вставочные, которые связывают нейроны между собой.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 глиальные клетки — строение и функции
</a:t>
            </a:r>
            <a:endParaRPr lang="en-US" sz="22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нейронов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чувствительных, двигательных и вставочных нейронов, их функции и расположение в нервной системе.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нейронов обеспечивает сложную координацию и эффективную передачу информации в организме.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нервного импульса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— это электрический сигнал, распространяющийся по аксону от тела нейрона к синапсам.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синапсах импульс преобразуется в химический сигнал с помощью нейромедиаторов, передающих сообщение следующей клетке.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таких передач позволяет быстро реагировать на изменения в окружающей среде и координировать действия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нервного импульса у разных волокон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ускоряет сигнал, обеспечивая быструю реакцию организма на раздражители.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Миелинизированные волокна проводят импульсы значительно быстрее, что критично для поддержания жизненно важных функций.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сигнала по рефлекторной дуге
</a:t>
            </a:r>
            <a:endParaRPr lang="en-US" sz="259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отражает последовательность этапов прохождения сигнала при рефлекторной реакции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рефлексов: врожденные и приобретенные
</a:t>
            </a:r>
            <a:endParaRPr lang="en-US" sz="218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рефлексы являются автоматическими и проявляются с рождения. Примеры — сокращение коленного сухожилия и защитное моргание при приближении объекта.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Приобретенные рефлексы формируются на основе опыта и обучения. Например, реакция на звонок в школе — это условный рефлекс, который развивается со временем и повторением.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система: симпатический и парасимпатический отделы
</a:t>
            </a:r>
            <a:endParaRPr lang="en-US" sz="195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 активирует тело в стрессовых ситуациях, повышая пульс, расширяя зрачки и улучшая кровоснабжение мышц для быстрого реагирования.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 способствует расслаблению и восстановлению организма, замедляя сердечный ритм и стимулируя пищеварительные функции для поддержания баланса.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вегетативной системы на органы-мишени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изменяет частоту сокращений: ускоряется при стрессе и замедляется в покое. Желудок и кишечник регулируют скорость переваривания пищи в зависимости от состояния организма.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варьируют выделение секретов, а дыхание адаптируется — бронхи расширяются для увеличения кислородного обмена в активные периоды или сужаются в спокойствии.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доля мозга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лобной доли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доля отвечает за планирование, принятие решений и контроль волевых действий. Она обеспечивает способность к абстрактному мышлению и регулированию поведения.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Теменная доля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Теменная доля обрабатывает сенсорную информацию, включая ощущения о температуре, прикосновениях и положении тела, что помогает ориентироваться в пространстве и взаимодействовать с окружением.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спинного мозга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Спинной мозг состоит из серого вещества в центре и белого вещества снаружи, формируя важный канал связи между мозгом и телом. Он передаёт сигналы нервных импульсов.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отвечает за рефлекторные реакции — быстрые, автоматические ответы на раздражители, например, отдергивание руки от горячего предмета для защиты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6118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нервной системы
</a:t>
            </a:r>
            <a:endParaRPr lang="en-US" sz="2851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заболевания нервной системы с их симптомами и возрастом начала. Ранняя диагностика помогает эффективному лечению и улучшению качества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нервной системы проявляются разными симптомами в разном возрасте, что требует индивидуального подхода к диагностике и лечению.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 нервной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и сбалансированное питание поддерживают нормальную работу мозга и улучшают память, внимание и настроение у детей и подростков.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стресс, вредные привычки и недостаток отдыха негативно сказываются на работе нервной системы, повышая риск развития заболеваний и снижая общую активность.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восстановление нервной системы
</a:t>
            </a:r>
            <a:endParaRPr lang="en-US" sz="215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обладает ограниченной способностью к восстановлению благодаря активности глиальных клеток и нейропластичности, особенно у молодых людей.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лечения, включая физиотерапию и применение стволовых клеток, помогают ускорить реабилитацию при травмах головного и спинного мозга.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нейронов в мозге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мозге более 86 миллиардов нейронов, которые формируют сложную сеть для обработки информации. Эта гигантская система обеспечивает работу всех органов и мыслительные процессы.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нервных импульсов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нервным волокнам человека передаётся свыше миллиона импульсов каждую секунду. Общая длина нервных волокон достигает примерно 100 тысяч километров, что сравнимо с расстоянием вокруг Земли.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нервной системе
</a:t>
            </a:r>
            <a:endParaRPr lang="en-US" sz="2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главный регулятор жизни, обеспечивающий адаптацию к внешним и внутренним изменениям. Её изучение помогает поддерживать здоровье и развивать важные навыки у школьников.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нервной системы в жизни человека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2026-05-09T00:57:48Z</dcterms:created>
  <dcterms:modified xsi:type="dcterms:W3CDTF">2026-05-09T00:57:48Z</dcterms:modified>
</cp:coreProperties>
</file>