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имён существительных: главные сведения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три рода, их признаки и трудные случаи.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род существительных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помогает правильно строить словосочетания и предложения: новый учебник, интересная книга, высокое дерево. Он нужен при письме, разборе слов и устных ответах, чтобы не допускать ошибок в формах.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грамматический род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род — это постоянный признак имени существительного. В русском языке выделяют три рода: мужской, женский и средний.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предметов род не связан с полом: стол — мужской, лампа — женский, окно — средний.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слов род часто совпадает с полом: мальчик — мужской род, девочка — женский род.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род: как его узнать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 такими словами употребляются он, мой, новый. В прошедшем времени видно согласование: мальчик пришёл, ученик ответил. Сюда относятся и слова на мягкий знак: день, словарь, карандаш.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согласованию в предложении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рода часто оканчиваются на согласную или на -й: дом, лес, герой, трамвай. Обычно это помогает быстро заметить род в начальной форме.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род: типичные окончания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женского рода чаще всего оканчиваются на -а или -я: мама, земля, сестра. Такие формы обычно легко узнаются уже в начальной форме.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этого рода подходят местоимения она, моя, добрая. В предложении это видно по согласованию: девочка пришла, книга лежала, осень наступила.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всегда означает женский род, поэтому важно смотреть на всё слово целиком. Например, тетрадь — женский род, но вывод делают не только по последней букве.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58300" y="1701075"/>
            <a:ext cx="27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род: основные признаки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среднего рода обычно оканчиваются на -о, -е или -мя: окно, поле, имя, время. Окончание в начальной форме помогает определить род быстрее и точнее.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среднего рода подходят оно, моё, большое. Эти формы удобны для проверки: оно окно, моё письмо, большое здание. Так легче заметить нужное согласование.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местоимения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часто встречается у названий предметов и явлений: облако, солнце, утро, здание. Такие слова полезно запоминать вместе с их местоимением и типичным окончанием.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 и род существительных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5 класса; обобщение типичных школьных правил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полезная подсказка, но при трудных словах нужно проверять форму в контексте.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существительных узнаются по окончанию, однако исключения требуют дополнительной проверки по словарю или месту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 существительного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выполнения упражнений, диктантов и морфологического разбора.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существительных: сравнение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замечать признаки рода и проверять слово в начальной форме.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часто подсказывает род, но окончательный вывод лучше делать после проверки слова в словосочетании.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роде имён существительных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00" y="170107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3707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0107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общего рода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обозначают человека по качеству, привычке или поведению: плакса, неряха, умница, сирота. Они могут относиться и к мальчику, и к девочке.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называют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зависит от смысла предложения и согласования слов вокруг: он большой умница, она большая умница. Важно смотреть не только на форму, но и на контекст.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 общего рода не подсказывает род сразу, поэтому их легко перепутать в письме. Такие примеры лучше запоминать вместе с подходящими формами согласования.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ошибки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 у несклоняемых слов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чаще всего устанавливают по словарной норме и смыслу слова: кофе — мужской род, пальто — средний, мадам — женский.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значение и словарь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названий людей и животных род нередко связан с полом: атташе, кенгуру, пони. Такие слова нужно запоминать вместе с родом.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пол и употребление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заметить, что такие существительные не имеют привычных падежных окончаний, поэтому их нельзя проверить по изменению формы.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изменяется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и род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заимствованных слов нередко закрепляется в языке традицией, а не по окончанию. Поэтому метро, какао и кофе имеют словарный род, который нужно запоминать отдельно.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слово звучит необычно, его род может не совпадать с ожиданием. Для проверки лучше пользоваться словарём и обращать внимание на школьные примеры, а не только на последнюю букву.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 влияет на другие слова в предложении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языка, 5 класс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 смыслу слова меняют форму в зависимости от рода существительного-опоры.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род определяет согласование прилагательных и глаголов прошедшего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в определении рода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поставь слово в начальную форму и проверь, можно ли подобрать местоимение он, она или оно. Это самый быстрый способ для обычных слов.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несклоняемых и заимствованных слов обязательно сверяйся со словарём. Их род часто нельзя надёжно определить только по внешнему виду или последней букве.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оканчивается на мягкий знак, не спеши с выводом: нужно смотреть на всё слово. Так проверяют тюль, тень, путь и другие трудные примеры.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пары для сравнения и тренироваться на упражнениях. Чем чаще встречается слово в тексте, тем легче удержать его род без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 слова-исключения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орфографический и толковый словарь русского языка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слова, которые нельзя определить только по окончанию.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не всегда подсказывает род: такие слова нужно запоминать и при сомнении проверять по словарю.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рода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выполнении упражнений, разборе слов и написании диктантов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подчёркивает главное правило: форму слова можно изменить, а род остаётся тем же и определяется по начальной форме.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морфологии русского языка, школьный курс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падежа не меняют грамматический род существительного.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подчёркивает главное правило: форму слова можно изменить, а род остаётся тем же и определяется по начальной форме.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в тексте и 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делает речь точной: прилагательные и глаголы сразу подстраиваются под существительное, поэтому фразы звучат грамотно и понятно для слушателя.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это особенно заметно: маленький щенок, маленькая кошка, маленькое облако. Один признак остаётся общим, но форма слова меняется по 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знаний: примеры существительных по родам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 урока «Род имён существительных»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важно не только узнать род, но и заметить случаи, где нужна дополнительная проверка.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слов легко распределяются по трём родам, но общий род и несклоняемые формы требуют особого внимания.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существительных: что нужно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существительного помогает правильно строить речь и писать без ошибок. Его определяют по начальной форме, окончанию, смыслу слова и словарной норме, особенно в трудных случаях.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2026-05-22T23:00:17Z</dcterms:created>
  <dcterms:modified xsi:type="dcterms:W3CDTF">2026-05-22T23:00:17Z</dcterms:modified>
</cp:coreProperties>
</file>