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 и «Тёмные аллеи»: любовь, память, утрата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любви, которую не стирает время, звучат особенно пронзительно.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рождались «Тёмные аллеи»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цикла была создана Буниным во Франции, в годы войны и разлуки с Россией. Книга складывалась постепенно: отдельные рассказы объединялись общей памятью о прошлом, которое нельзя вернуть, но можно пережить заново в слове.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краткий литературный портрет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Алексеевич Бунин (1870–1953) — первый русский писатель, удостоенный Нобелевской премии по литературе в 1933 году.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ценится за точность деталей, ясный язык и умение передавать тонкие движения души без лишних объяснений и украшений.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Бунина особенно важны темы любви, памяти, природы, одиночества и быстротечности человеческой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«Тёмных аллеях»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Осень, дождь, сумерки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пейзажные детали создают настроение тихой грусти и ожидания. Они помогают почувствовать, что герои мысленно возвращаются к пережитому и не могут от него отойти.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сад, закат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Бунина не просто украшает рассказ. Она отражает состояние героев и подчёркивает позднюю любовь, сожаление и невозможность вернуть утраченное время.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цикла из отдельных рассказов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принцип позволяет Бунину рассматривать одно чувство с разных сторон и показывать, как по-разному люди переживают близость и разлуку.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рассказы создают цельную картину человеческих отношений, где личное чувство становится важнее внешнего события.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«Тёмные аллеи» не похожи на единый роман: каждый рассказ самостоятельный, со своим сюжетом, героями и финалом, но все тексты связаны темой любви.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истории показывают любовь счастливую, мимолётную, неразделённую, разрушенную и ту, что сохранилась только в воспоминании.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цикла и их отношения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социальные миры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героев встречаются офицеры, дворяне, помещики, купцы, крестьянки и случайные путешественники. Это подчёркивает разнообразие жизненных судеб и обстоятельств.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сильнее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важнее не событие, а то, как человек живёт с ним спустя годы. Герой может давно уйти, но чувство остаётся в памяти навсегда.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персонажами нередко возникает скрытое неравенство. Из-за него любовь оборачивается обидой, разлукой или внутренней драмой, которую нельзя быстро забыть.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Внутренняя, а не внешняя драма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интересуют не ссоры и поступки сами по себе, а тихие переживания, стыд, сожаление и боль, которые не всегда видны окружающим.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чувства в цикле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 рассказах Бунина часто переплетаются: любовь редко бывает спокойной, а память почти всегда связана с болью.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утрата определяют общий тон цикла, а остальные чувства усиливают переживание разлуки и незавершённости.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цикла И. А. Бунина «Тёмные аллеи», 1937–1945; распределение носит обобщающий характер
</a:t>
            </a:r>
            <a:endParaRPr lang="en-US" sz="12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«Тёмные аллеи»: завязка и конфликт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лет спустя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случайно останавливается в трактире и встречает Надежду — женщину, с которой его связывало прошлое.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о разрыве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напоминает, что когда-то он уехал и оставил её. Для неё эта история не закончилась, хотя прошло много лет.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прожитом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о прошлом без громких признаний, но каждое слово возвращает их к старой боли, обиде и несбывшейся близости.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итог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разговора становится ясно: вернуть прежние чувства невозможно. Для одного это короткое воспоминание, для другой — часть всей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рассказы цикла и их 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Бунин раскрывает любовь через разные жизненные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рассказах любовь проверяется временем: она может быть сильной, но не всегда оказывается способной преодолеть разлуку и утрату.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цикл «Тёмные аллеи»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Бунина в изображении чувств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 внутренний мир героя через жест, взгляд, паузу и короткую реплику. Благодаря таким деталям читатель сам замечает стыд, гордость, сожаление или растерянность, не получая длинных объяснений.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сцены внезапного узнавания. В них прошлое неожиданно входит в настоящее, и обычная встреча превращается в момент сильного душевного потрясения.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встречи к внутреннему надлому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ход конфликта в нескольких рассказах цикла И. А. Бунина «Тёмные аллеи».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цикла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много недосказанности и пауз. Герои не говорят всего прямо, поэтому читатель сам чувствует скрытую боль, неловкость или запоздалое сожаление.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предметы, жесты и взгляд у Бунина становятся важными художественными знаками. Через них он показывает чувства глубже, чем через длинные объяснения.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пишет коротко и точно: каждое слово у него работает на смысл, а описание сразу создаёт настроение и помогает увидеть сцену глазами героев.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дают эпитеты, цветовые и звуковые детали. Они делают пейзаж живым и связывают внешнюю картину с внутренними переживаниями персонажей.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«Тёмных аллеях»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связывают отдельные рассказы в единый мир, где случайная деталь часто напоминает о прошлом.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память и разлука: именно они формируют главный эмоциональный тон цикла и удерживают его цельность.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цикл «Тёмные аллеи»; мотивный анализ по тексту цикла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208260"/>
            <a:ext cx="310200" cy="275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«Тёмные аллеи» важны для понимания Бунина
</a:t>
            </a:r>
            <a:endParaRPr lang="en-US" sz="2278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главная тема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любовь показана не как красивое чувство, а как событие, которое меняет судьбу человека и остаётся с ним надолго, даже после расставания.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показывает, как годы не стирают сильные переживания. Наоборот, прошедшая любовь часто становится яснее только позже, когда уже ничего нельзя исправить.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прошлого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важны разлука, чужбина и чувство потерянного дома. Эти переживания делают рассказы особенно тихими, грустными и очень личными.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мастерство прозы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«Тёмные аллеи» помогают увидеть, как Бунин умеет несколькими штрихами передать характер, настроение и внутреннюю драму героя без лишних слов.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Дальняя жизнь, близкая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писал многие рассказы уже вдали от России, и это ощущение разрыва слышно почти в каждой истории. Герои будто оглядываются назад, туда, где остались самые важные чувства и несбывшиеся надежды.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Встреча, которая меняет всё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«Тёмных аллеях» случайная встреча часто превращается в болезненное воспоминание. Один взгляд, несколько слов — и становится ясно, что прошлое не исчезло, а только затаилось в памяти.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нельзя вернуть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сильным у Бунина становится мотив невозвратимости. Герои понимают цену любви слишком поздно, когда время уже ушло, а на месте счастья остаются тишина и сожаление.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тема утраты в цикле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финалы рассказов цикла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Финалы у Бунина часто звучат очень тихо: решающие слова могут быть не произнесены, но смысл становится понятен по интонации и паузе.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Печальные и открытые концовки преобладают, потому что Бунин показывает любовь как чувство, которое редко получает счастливое завершение.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цикл «Тёмные аллеи»; обобщение финалов по рассказам цикла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женщины в «Тёмных аллеях»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героини у Бунина часто оказываются внутренне сильнее мужчин: они дольше помнят, глубже любят и честнее признают свои чувства, даже если пережили боль и обиду.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женские образы особенно ясно видны темы ответственности, прощения и нравственного выбора. Бунин показывает, что истинное чувство требует не только любви, но и душевной смелости.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сводятся к одному характеру. Среди них есть кротость, гордость, верность и решительность, но почти всегда заметны достоинство и способность хранить память о прошлом.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цикл понятен современным школьникам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показывает, как важны память и уважение к чужим чувствам. Такой взгляд помогает по-новому увидеть дружбу, любовь и ответственность за свои слова.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Краткие, но очень точные сюжеты легко обсуждать на уроке: в них есть ясный конфликт, сильные эмоции и повод задуматься о выборе в жизни.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легко узнать чувства, знакомые многим: первую симпатию, обиду, ревность, надежду и сожаление. Поэтому истории Бунина воспринимаются живо и сегодня.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совершают поступки, о которых потом жалеют. Это помогает понять, что необдуманное решение может надолго изменить отношения между людьми.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439656"/>
            <a:ext cx="4206300" cy="2010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литературный анализ цикла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стороны произведения удобно увидеть в краткой таблице.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показывает, что личное чувство у Бунина всегда связано с временем, памятью и нравственной ответственностью человека.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цикл «Тёмные аллеи»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«Тёмных аллей»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Бунина напоминает: настоящее чувство не исчезает бесследно. Даже если любовь не вернулась, она остаётся в памяти, помогая человеку лучше понять себя и прожитую жизнь.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2026-05-22T19:32:25Z</dcterms:created>
  <dcterms:modified xsi:type="dcterms:W3CDTF">2026-05-22T19:32:25Z</dcterms:modified>
</cp:coreProperties>
</file>