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движения мотоцикла в информатике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мотоцикла: входные параметры → расчёты → траектория и безопасность.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информатику связывать с движением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описывает реальный объект числами, формулами и таблицами. В 9 классе это помогает понять, что такое модель, входные/выходные данные и как программа обрабатывает информацию. Мотоцикл удобно изучать: результат меняется от нескольких параметров сразу.
</a:t>
            </a:r>
            <a:endParaRPr lang="en-US" sz="1795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Объект, параметры и результаты модели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рассматривают движение мотоцикла по прямой и в повороте. Это даёт возможность проверить, как меняются расчёты, когда маршрут превращается из линии в дугу.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Входные параметры задают заранее: начальная скорость, ускорение, время, масса, радиус поворота и коэффициент сцепления с дорогой. От них зависит, какие силы «побеждают» в расчётах.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данные — пройденный путь и скорость в каждый момент времени, тормозной путь и оценка безопасного поворота. Так модель превращает формулы в понятные результаты.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сил, действующих на мотоцикл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мотоцикл действуют сила тяги двигателя, сила тяжести, трение шин о покрытие, сопротивление воздуха и реакция опоры. Векторы сил «связывают» физику и вычисления в программе.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разгоне, торможении и повороте соотношение сил меняется, поэтому меняются скорость и устойчивость. Модель учитывает эти различия, чтобы расчёт был ближе к реальному движению.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скорости при разгоне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наглядно показывает, что ускорение в жизни не бывает одинаковым: сначала растёт сильнее, затем рост замедляется.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значения для учебной иллюстрации: 0 км/ч, 20 км/ч через 5 с, 40 км/ч через 10 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ускорение уменьшается, путь за одинаковые интервалы времени будет увеличиваться по-разному; это важно для расчёта дальнейших этапов.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расчёта пути и скорости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равномерного движения используют формулу s = v × t: путь растёт пропорционально времени. Это удобно, когда скорость почти не меняется.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равномерном ускорении применяют v = v0 + a × t. Тогда можно получить и путь: s = v0 × t + a × t² / 2, используя одно и то же ускорение.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меняется по этапам, расчёт делают отдельно для каждого промежутка времени. Затем результаты суммируют, получая общий путь и итоговую скорость.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моделирования: от параметров к результату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превращает условия движения в вычисленный ответ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27177"/>
            <a:ext cx="3765900" cy="1912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режимов движения мотоцикла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показатели помогают увидеть, как меняются нагрузка на сцепление, тормозной путь и устойчивость при разных режимах.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скорости увеличивается требуемое сцепление, а значит уменьшается запас безопасности: сложнее удержать и скорость, и траекторию.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движения и физическая идея сцепления (модельные зависимости).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одинаковых условий увеличение скорости в 2 раза даёт примерно 4-кратный рост тормозного пути.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≈4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росте длина остановки становится заметно больше, что повышает риск неуспевания до препятствия.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физические зависимости: связь тормозного пути со скоростью при неизменных условиях сцепления.
</a:t>
            </a:r>
            <a:endParaRPr lang="en-US" sz="1009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покрытие влияет на сцепление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покрытиях сцепление заметно отличается: чем хуже «цепляется» шина, тем длиннее становится путь торможения и сложнее контроль.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общим учебным представлениям о порядке величин (используются условные индексы, без привязки к измерениям).
</a:t>
            </a:r>
            <a:endParaRPr lang="en-US" sz="994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прямую связь качества покрытия с риском скольжения: на льду запаса сцепления меньше всего.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наклон мотоцикла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мотоцикл входит в поворот, ему нужно менять направление движения. Чтобы не «свалиться» наружу дуги, он наклоняется внутрь: сила тяжести распределяется так, чтобы боковое сцепление удерживало траекторию.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наклон требуется при высокой скорости и малом радиусе поворота. Тогда возрастает потребность в удерживающей боковой силе, и модель связывает геометрию дуги с устойчивостью и безопасностью манёвра.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скорости и радиуса поворота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видно: при росте скорости безопасный радиус увеличивается. Резкий поворот на высокой скорости требует большего сцепления и становится рискованнее.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точки, демонстрация зависимости (в модели: медленно/средне/быстро), без привязки к конкретным экспериментальным измерениям.
</a:t>
            </a:r>
            <a:endParaRPr lang="en-US" sz="838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 ограничение модели: чем выше скорость, тем труднее удержать устойчивость без увеличения радиуса. Значит, безопасность связана не только со скоростью, но и с геометрией манёвра.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67347"/>
            <a:ext cx="452400" cy="361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масса и мощность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мотоцикла вместе с водителем, тем труднее изменить скорость: разгон требует больше «работы», а торможение — больше времени. Поэтому модель учитывает массу отдельно для точных расчётов движения.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инерция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помогает быстрее набирать скорость, но она не отменяет ограничение сцепления шин с дорогой. В модели мощность влияет на то, как быстро растёт скорость на прямой и при разгонах.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двигателя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масса отвечает за сопротивление изменению скорости, мощность определяет, сколько ускорения можно получить. В компьютерной модели эти параметры идут по разным формулам, поэтому меняют результат по-разному.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в вычислениях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 движения по этапам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сложному маршруту удобно считать по частям: для каждого интервала свои t, v, s и a, затем значения объединяются.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демонстрационный пример: значения в таблице показаны качественно (без привязки к реальным замерам).
</a:t>
            </a:r>
            <a:endParaRPr lang="en-US" sz="93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 интервалы упрощает расчёты: в каждом этапе используются соответствующие формулы, а итог получается как сумма результатов по времени.
</a:t>
            </a:r>
            <a:endParaRPr lang="en-US" sz="14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Входные и выходные данные компьютерной модели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Входные данные задают условия задачи: масса и начальная скорость мотоцикла, коэффициент трения, характеристики двигателя и уклон дороги. Дополнительно учитывается скорость ветра, чтобы модель учла влияние внешних факторов.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данные представляют результат для проверки безопасности: график скорости, координаты движения, тормозной путь и оценка устойчивости. По этим выводам можно сравнить сценарии и найти опасные сочетания параметров.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обработке программа использует формулы движения и связи между силами: рассчитывает скорость по моментам времени, траекторию и путь. Для разных участков — разгон, торможение и поворот — применяются соответствующие вычисления.
</a:t>
            </a:r>
            <a:endParaRPr lang="en-US" sz="11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безопасности в модели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условий перед «реальным» движением: скорость, сцепление, радиус поворота и тормозной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Погрешности и ограничения модели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какие факторы сильнее всего «размывают» результат расчёта. Даже хорошая модель даёт приблизительный ответ, если данные неполные или меняются в реальности.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Схема-иллюстрация: примерные доли неточностей без привязки к конкретному исследованию или экспериментальным данным.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вывод: точность зависит от качества входных данных и от того, насколько хорошо модель описывает реальные условия. Поэтому результаты нужно интерпретировать как оценку, а не гарантию.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5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83435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83435"/>
            <a:ext cx="434400" cy="347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такие модели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тренажёры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тренажёры используют модели движения, чтобы делать обучение наглядным. Ученик может увидеть, как изменение скорости или покрытия влияет на тормозной путь и устойчивость в повороте.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дорожного движения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 безопасности используют модели, чтобы сравнивать варианты торможения и оценивать риск в сложных условиях. Так можно проверять опасные ситуации без прямого риска для людей.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симуляторов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Разработчики симуляторов применяют такие расчёты для реалистичных сценариев: разгон, торможение, повороты на разных поверхностях. Это помогает тестировать поведение техники без дорогостоящих испытаний на дороге.
</a:t>
            </a:r>
            <a:endParaRPr lang="en-US" sz="106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Преподавание и наглядность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информатики и физики модели помогают связать формулы с результатами вычислений. Учащиеся тренируются работать с входными данными, алгоритмами и выводить графики и показатели безопасности.
</a:t>
            </a:r>
            <a:endParaRPr lang="en-US" sz="11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мотоцикла описывается набором параметров, формул и таблиц: скорость, время, масса, сцепление и радиус поворота. Из них вычисляются путь и изменение скорости по этапам движения.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скорости увеличиваются риски: тормозной путь становится больше, а устойчивость в повороте ухудшается. Кроме того, качество дороги напрямую меняет результаты расчётов через коэффициент сцепления и возможное скольжение.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помогает увидеть зависимости между данными и сформировать вывод о безопасности. Если сравнить сценарии, становится ясно, какие изменения параметров улучшают управляемость и уменьшают тормозные последствия.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делает движение измеримым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движения мотоцикла объединяет информатику, математику и элементы физики. Оно показывает, как из входных данных получают вычисленный результат и проверяют реалистичность. Модель не заменяет реальность, а делает её предсказуемой.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2026-05-12T14:55:44Z</dcterms:created>
  <dcterms:modified xsi:type="dcterms:W3CDTF">2026-05-12T14:55:44Z</dcterms:modified>
</cp:coreProperties>
</file>