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дробные числительные: что это и как они изменяются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дробные числительные, их формы и правила употребления.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помогают точно назвать часть часа, расстояния, массы или объёма. Они нужны в математике, измерениях, рецептах и обычной речи, когда важно не округлять значение, а передать его точно и кратко.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вокруг нас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дробные числительные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называют не целое число, а его часть. Они показывают, сколько частей взято и на сколько частей разделено целое, например: одна вторая или пять восьмых.
</a:t>
            </a:r>
            <a:endParaRPr lang="en-US" sz="1133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в школьной грамматике относят и слова полтора, полторы, полтораста. Они тоже выражают количество, связанное с частью целого и особым способом счёта.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полезны, когда нужно передать точное количество без округления. В речи они помогают говорить о долях предмета, времени, длины, массы и других величин.
</a:t>
            </a:r>
            <a:endParaRPr lang="en-US" sz="1186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вопрос отвечают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 сколько? в значении части. По смыслу дробное числительное всегда связано с делением целого на равные части и выбором одной или нескольких из них.
</a:t>
            </a:r>
            <a:endParaRPr lang="en-US" sz="11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дробное числительное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показывает, сколько частей взято. В записи ¾ это число 3, а в речи ему соответствует первое слово в сочетании: три четвертых.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звучит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дробь читается как сочетание двух слов: сначала количество частей, затем название части. Так запись 2/3 превращается в выражение две трети.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грамматикой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называет число, второе — часть, выбранную из целого. Поэтому дробные числительные изменяются не только по смыслу, но и по падежу.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 сколько равных частей разделено целое. В записи ¾ это число 4, а в устной форме ему соответствует слово четвертых.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0839" y="1394038"/>
            <a:ext cx="404232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частых дробей есть удобные и короткие названия, особенно у слов половина, треть и четверть.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самые знакомые дробные числительные и их короткие названия.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дробные формы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Изменяются оба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Дробное числительное обычно изменяется по падежам целиком. При этом каждое слово в составе сочетания принимает свою форму, поэтому важно менять не только первое слово, но и второе.
</a:t>
            </a:r>
            <a:endParaRPr lang="en-US" sz="1071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по-особому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склоняется как количественное числительное. Например, форма два может стать двух, двум или двумя, если всё словосочетание стоит в другом падеже.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как порядковое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изменяется как порядковое числительное во множественном числе: третий — третьих, четвёртый — четвёртых, восьмой — восьмых. Так строятся формы двух третьих и к трём четвёртым.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всей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того, в каком падеже стоит всё словосочетание. Поэтому нужно смотреть не на отдельное слово, а на выражение целиком.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склоняются дробные числительные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703" y="1808050"/>
            <a:ext cx="3383493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 показывает, как меняется дробное числительное по падежам.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2 ведёт себя как числительное два, а слово трети меняется вместе с остальной частью дробного выражения.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сочетания «две трети»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окончание получает существительное после дроби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672750" y="1369450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дробного числительного существительное обычно ставится в родительный падеж единственного числа: две трети класса, три четвертых метра, одна вторая тетради.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2750" y="3721924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словосочетание звучит как обозначение доли, проверьте окончание существительного. В учебных заданиях это помогает избежать ошибок и сделать фразу грамматически точной.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72750" y="2530293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Часть, а не целое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обозначает не отдельные предметы, а часть общего количества. Поэтому существительное не получает форму множественного числа, а сохраняет связь с целым.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«полтора» и «полторы»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Полтора для мужского и среднего рода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полтора употребляется с существительными мужского и среднего рода: полтора часа, полтора килограмма, полтора ведра. Оно обозначает количество, большее одного, но меньшее двух.
</a:t>
            </a:r>
            <a:endParaRPr lang="en-US" sz="1153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 косвенных падежах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косвенных падежах обе формы заменяются словом полутора: к полутора часам, о полутора страницах. Поэтому нужно запоминать не только значение, но и особую падежную форму.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Полторы для женского рода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полторы используется с существительными женского рода: полторы минуты, полторы страницы. Это правило помогает выбрать правильную форму, когда речь идёт о времени, количестве или предмете.
</a:t>
            </a:r>
            <a:endParaRPr lang="en-US" sz="11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Полтораста означает 150. Это числительное передаёт точное количество и используется тогда, когда нужно назвать полторы сотни без округления и длинного объяснения.
</a:t>
            </a:r>
            <a:endParaRPr lang="en-US" sz="1160" dirty="0"/>
          </a:p>
        </p:txBody>
      </p:sp>
      <p:sp>
        <p:nvSpPr>
          <p:cNvPr id="7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слова нестандартные формы: полтораста рублей, полутораста рублям, о полутораста рублях. Его нужно запомнить отдельно, потому что оно изменяется не так, как обычные числительные.
</a:t>
            </a:r>
            <a:endParaRPr lang="en-US" sz="1077" dirty="0"/>
          </a:p>
        </p:txBody>
      </p:sp>
      <p:sp>
        <p:nvSpPr>
          <p:cNvPr id="8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Полтораста употребляется реже, чем полтора и полторы, но его можно встретить в сообщениях о количестве, денежных суммах и других точных числах.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«полтораста»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целого на рисунке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наглядно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круг разделить на две равные части и закрасить одну из них, сразу видно значение выражения «одна вторая». Так же легко представить половину яблока или половину торта: это одна из двух равных долей целого.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и трети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фигуру делят на три или четыре части, дробь помогает назвать нужную долю точно. Одна треть пирога и одна четверть часа показывают, что целое может быть разделено по-разному, но каждая часть остается равной.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доли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разделен на восемь частей, одна из них — это одна восьмая. Такие изображения полезны в учебе, потому что связывают запись дроби с реальной ситуацией, например с восьмой частью торта или порцией продукта.
</a:t>
            </a:r>
            <a:endParaRPr lang="en-US" sz="9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школьных правилах образования и изменения дробных числительных.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дробного числительного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дробные числительные нужны чаще всего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помогают точно назвать часть часа или минуты: полчаса, три четверти часа, полторы минуты. Это удобно в расписаниях, задачах и повседневных сообщениях.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рецептах и измерениях часто нужны точные значения: ½ литра, 2,5 килограмма, ¾ стакана. Такие формы позволяют указать количество без округления и лишних 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 объем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пути или размеров дроби помогают назвать часть метра, километра или сантиметра. Это важно в учебных задачах, чертежах и сообщениях о результатах измерений.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расстояние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работах дробные числительные встречаются в математике, естественных науках и экспериментах. Они делают запись короткой, точной и понятной для проверки результата.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записи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дробные числительные отличаются от десятичных дробей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дроби читаются через слово «целых» и названия долей: 2,7 — две целых семь десятых. Дробные числительные строятся иначе: две седьмых, пять восьмых, три четвертых.
</a:t>
            </a:r>
            <a:endParaRPr lang="en-US" sz="1117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десятичных дробей есть своя модель записи и чтения, а дробные числительные склоняются как словосочетания. Поэтому важно учитывать падеж всего выражения и форму существительного после него.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называют часть целого, но подходят для разных ситуаций. Десятичные дроби чаще связаны с вычислениями и измерениями, а дробные числительные — с точным названием доли предмета или величины.
</a:t>
            </a:r>
            <a:endParaRPr lang="en-US" sz="10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частотность показана как учебная иллюстрация, не как статистика корпуса.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чаще всего встречаются короткие и привычные формы, особенно в бытовых ситуациях и измерениях.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частыми оказываются формы, связанные с повседневными делами. Реже используются более длинные сочетания с несколькими словами.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дробные формы встречаются чаще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дробных числительных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знаменателя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вместо нужной формы пишут «две третья» или «три пятые». Знаменатель должен согласовываться с падежом всего сочетания и иметь правильное окончание.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полтора и полторы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легко перепутать. «Полтора» употребляется с существительными мужского и среднего рода, а «полторы» — с женского. В косвенных падежах обе формы заменяются словом «полутора».
</a:t>
            </a:r>
            <a:endParaRPr lang="en-US" sz="1068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Неучет падежа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числительное оставляют в начальной форме, хотя нужно изменить все словосочетание: «к двум третям», «о полутора часах». Проверка падежа помогает избежать таких ошибок.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существительное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дробного числительного существительное часто ошибочно ставят в именительный падеж. Нужно помнить, что обычно используется родительный падеж единственного числа: «три пятых книги», «одна вторая тетради».
</a:t>
            </a:r>
            <a:endParaRPr lang="en-US" sz="9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правильных примерах числительное и существительное согласованы по падежу. Ошибки возникают, когда забывают изменить форму дроби или ставят существительное не в тот падеж.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типичные словосочетания и увидим, как действует правило о падеже после дробного числительного.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и неправильно: проверка примеров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в учебных текстах и задачах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математике дробные числительные помогают быстро записывать часть целого, результат деления и отношение величин. Это делает решение короче и понятнее.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 измерительные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о времени, дистанции и показателях спортсменов дробные числительные помогают кратко передать информацию. Они удобны, когда нужно показать не целое число, а его часть.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опытов и наблюдений такие формы нужны для точной фиксации результата: половина стакана, три четверти часа, одна восьмая частицы. Здесь важна точность без округления.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кулинарных текстах дроби позволяют точно указать нужное количество продуктов: ½ стакана молока, ¾ ложки соли. Ошибка в форме может изменить результат блюда.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дробное числительное и поставить слова в нужную форму.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правильной формы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без ошибок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помогают точно назвать часть целого в учебе и в жизни. Если помнить падеж, форму существительного и особые слова «полтора», «полторы», «полтораста», речь будет грамотной и ясной.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2026-05-28T04:16:03Z</dcterms:created>
  <dcterms:modified xsi:type="dcterms:W3CDTF">2026-05-28T04:16:03Z</dcterms:modified>
</cp:coreProperties>
</file>