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поехать туристу: путешествия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открывает море, города, природу и новые впечатления.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— это не только дорога, но и новые открытия: соседний город, морской берег, лес или горы. Во время поездки можно увидеть другое, узнать новое и почувствовать, как много интересного вокруг нас.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путешествуют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дороги к отдыху у моря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пляж кажется особенно тихим: слышно море, лёгкий ветер и шаги по тёплому песку. Здесь хочется строить замки, собирать ракушки и смотреть, как солнце поднимается над водой, а день обещает купание и прогулки.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тёплом берегу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Сочи, Анапа и Геленджик похожи на большие курортные площадки, где рядом с пляжем есть набережные, кафе и парки. После купания можно гулять, фотографировать море и отдыхать в тени, не забывая про головной убор и воду.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Чёрного моря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отдых радует, но требует внимательности. Дети и взрослые должны держаться рядом друг с другом, не толкаться у кромки воды и пользоваться солнцезащитным кремом. Тогда поездка остаётся приятной и безопасной, даже если волны зовут играть.
</a:t>
            </a:r>
            <a:endParaRPr lang="en-US" sz="2030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у воды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для прогулок и новых знаний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 парки делают поездку похожей на большую живую экскурсию. Здесь можно узнать историю, увидеть красивые здания и почувствовать настроение разных городов.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интересно идти по широким улицам, смотреть на площади, памятники и старинные дома. Каждая прогулка помогает замечать детали, которые не увидишь из окна автобуса.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Санкт-Петербург, Казань, Ярославль и Великий Новгород особенно подходят для таких открытий. В них много мостов, площадей и мест, где история встречается с современной жизнью.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ехать за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Карелия, Байкал, Алтай, Кавказ и Подмосковье дарят озёра, леса, горы и чистый воздух. Здесь приятно гулять медленно, слушать тишину и замечать, как меняется небо.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поездки подходят тем, кто любит смотреть на птиц, фотографировать пейзажи и собирать впечатления. Природа умеет удивлять даже без длинной дороги и громких приключений.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33" y="2915264"/>
            <a:ext cx="50512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 детьми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легче радоваться поездке, когда маршрут не слишком длинный. Небольшие прогулки помогают не устать и успеть рассмотреть парки, улицы и интересные детали вокруг.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прогулки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 животными, деревьями и игровыми зонами обычно нравятся детям. Там можно гулять, задавать вопросы и делать остановки, когда хочется немного отдохнуть.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и парки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 метро и автобусами удобны для семейных поездок. До нужного места проще добраться, а значит, остаётся больше сил на впечатления и весёлые открытия.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важны перерывы на еду, отдых и сон. Спокойный день делает поездку дружелюбной и помогает не капризничать даже самым серьёзным маленьким туристам.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без спешки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часа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время в дороге часто достаточно, чтобы добраться до интересного места без больших расходов.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правило планирования семейных поездок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поездка на поезде или автобусе помогает сэкономить на дороге и увидеть близкие, но очень разные места.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России и за границу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выбираем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решает, хочется ли увидеть свою страну или поехать в другую. От этого зависят маршрут, язык общения, вещи и подготовка к поездке.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знакомимся с местом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можно увидеть города, реки, горы, моря и новые традиции. Каждая поездка становится маленьким открытием, если смотреть внимательно и с интересом.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собираем всё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проверяют документы, билеты и одежду по погоде. Ещё полезно заранее узнать правила места, куда едет семья или класс.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место поездки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сравнить цель, погоду, дорогу, цену и безопасность.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ехать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природа становится особенно яркой и разноцветной. В это время приятно ходить по паркам, собирать впечатления и любоваться листьями.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подходит для прогулок по городам и паркам: становится теплее, светлее и веселее смотреть на первые цветы и длинные дорожки.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удобно для моря, рек, озёр и долгих прогулок. В тёплую погоду проще купаться, фотографировать и не торопиться с возвращением домой.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радуют катки, снежные горки и праздничные поездки. Снег делает путешествие похожим на сказку, особенно если рядом огни и хорошее настроение.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добавьте рюкзак, салфетки, дождевик, головной убор и зарядное устройство. Лишнее лучше оставить дома: тяжёлый рюкзак быстро утомляет даже самого бодрого туриста.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положите документы, бутылку воды и удобную обувь. Если вещи собраны заранее, в дороге не придётся искать их в спешке.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68780" y="5947147"/>
            <a:ext cx="4608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пути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незнакомом месте нельзя уходить одному и отставать от группы. Лучше заранее договориться, где встречаться, если кто-то задержится или потеряется.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рядом со взрослыми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принимать угощения, игрушки или просьбы от чужих людей. В дороге безопаснее вежливо отказаться и сразу рассказать о случившемся взрослым.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брать ничего у незнакомых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родителей, адрес гостиницы и имя сопровождающего должны быть под рукой. Если связь пропадёт, такие записи помогут быстро связаться с близкими.
</a:t>
            </a:r>
            <a:endParaRPr lang="en-US" sz="2176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важные контакты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Билеты, документы и проездные нужно хранить в одном надёжном месте. Их потеря может испортить поездку, а вот аккуратность спасает и время, и настроение.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документы и билеты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города России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Сочи, Нижний Новгород и Ярославль тоже легко запоминаются. У каждого из них свой характер: море и горы, старинные улицы, красивые виды и богатое прошлое.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Казань известна своим Кремлём и тем, как в ней переплетаются разные культуры. Здесь можно увидеть необычное сочетание традиций, зданий и городского ритма.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Санкт-Петербург удивляет реками, каналами, мостами и дворцами. Город похож на красивую книгу, где каждая улица рассказывает свою историю и приглашает на прогулку.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Москва сразу узнаётся по Кремлю и Красной площади. Здесь рядом соседствуют древняя история, большие проспекты, театры и множество мест, которые хочется рассматривать долго.
</a:t>
            </a:r>
            <a:endParaRPr lang="en-US" sz="2495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16" y="5706015"/>
            <a:ext cx="3823511" cy="277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841" y="5706015"/>
            <a:ext cx="3823511" cy="277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466" y="5706015"/>
            <a:ext cx="3823511" cy="27780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6466" y="5706015"/>
            <a:ext cx="3823511" cy="27780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места для любопытных
</a:t>
            </a:r>
            <a:endParaRPr lang="en-US" sz="4500" dirty="0"/>
          </a:p>
        </p:txBody>
      </p:sp>
      <p:sp>
        <p:nvSpPr>
          <p:cNvPr id="10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3261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природа будто решила показать сразу всё самое яркое: вулканы, горячие источники и широкие просторы. Здесь легко представить, как из-за холма поднимается пар, а вокруг тянутся горы и океанский берег. Такое место особенно нравится тем, кто любит сильные впечатления.
</a:t>
            </a:r>
            <a:endParaRPr lang="en-US" sz="1420" dirty="0"/>
          </a:p>
        </p:txBody>
      </p:sp>
      <p:sp>
        <p:nvSpPr>
          <p:cNvPr id="12" name="Text 3"/>
          <p:cNvSpPr txBox="1"/>
          <p:nvPr/>
        </p:nvSpPr>
        <p:spPr>
          <a:xfrm>
            <a:off x="83260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земля вулканов и ветра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13631841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Устюг часто связывают с образом Деда Мороза, поэтому он особенно нравится детям. Зимой здесь легко поверить в праздник: снежные улицы, огни и сказочное настроение помогают почувствовать себя героем новогодней истории.
</a:t>
            </a:r>
            <a:endParaRPr lang="en-US" sz="1619" dirty="0"/>
          </a:p>
        </p:txBody>
      </p:sp>
      <p:sp>
        <p:nvSpPr>
          <p:cNvPr id="14" name="Text 5"/>
          <p:cNvSpPr txBox="1"/>
          <p:nvPr/>
        </p:nvSpPr>
        <p:spPr>
          <a:xfrm>
            <a:off x="13631829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Устюг: зимняя сказка рядом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9362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 похожа на зелёную сказку с множеством озёр, островков и спокойных тропинок. Здесь хочется смотреть на воду, слушать птиц и медленно гулять среди сосен. Такое путешествие подходит тем, кто любит тихую красоту и ясные северные пейзажи.
</a:t>
            </a:r>
            <a:endParaRPr lang="en-US" sz="1548" dirty="0"/>
          </a:p>
        </p:txBody>
      </p:sp>
      <p:sp>
        <p:nvSpPr>
          <p:cNvPr id="16" name="Text 7"/>
          <p:cNvSpPr txBox="1"/>
          <p:nvPr/>
        </p:nvSpPr>
        <p:spPr>
          <a:xfrm>
            <a:off x="9362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Карелия: мир озёр и лесов
</a:t>
            </a:r>
            <a:endParaRPr lang="en-US" sz="2800" dirty="0"/>
          </a:p>
        </p:txBody>
      </p:sp>
      <p:sp>
        <p:nvSpPr>
          <p:cNvPr id="17" name="Text 8"/>
          <p:cNvSpPr txBox="1"/>
          <p:nvPr/>
        </p:nvSpPr>
        <p:spPr>
          <a:xfrm>
            <a:off x="5066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удивляет не только размером, но и своей тишиной. Вода здесь кажется особенно прозрачной, а берег меняется от скал до песчаных участков. Это место запоминается простором, чистым воздухом и ощущением, что природа хранит здесь большую тайну.
</a:t>
            </a:r>
            <a:endParaRPr lang="en-US" sz="1604" dirty="0"/>
          </a:p>
        </p:txBody>
      </p:sp>
      <p:sp>
        <p:nvSpPr>
          <p:cNvPr id="18" name="Text 9"/>
          <p:cNvSpPr txBox="1"/>
          <p:nvPr/>
        </p:nvSpPr>
        <p:spPr>
          <a:xfrm>
            <a:off x="5066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озеро, которое поражает глубиной
</a:t>
            </a:r>
            <a:endParaRPr lang="en-US" sz="26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попробовать в поездке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новом месте интересно пробовать местные блюда: пироги, рыбу, каши, вареники и хачапури. Так поездка запоминается не только видами, но и вкусом.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Иногда самый приятный момент — запах свежей выпечки и тёплый обед после прогулки. Новая еда помогает лучше понять, как живут люди в другом крае.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 память можно привезти открытку, магнитик, значок, фигурку или маленькую книгу. Такой сувенир потом напоминает, где был турист и чему он удивлялся.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поездка становится интереснее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2069400" y="18282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маршрута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туристы выбирают место и готовят план дня. Когда понятно, куда идти и что смотреть, путешествие начинается спокойно и без лишней суеты.
</a:t>
            </a:r>
            <a:endParaRPr lang="en-US" sz="2478" dirty="0"/>
          </a:p>
        </p:txBody>
      </p:sp>
      <p:sp>
        <p:nvSpPr>
          <p:cNvPr id="11" name="Text 3"/>
          <p:cNvSpPr txBox="1"/>
          <p:nvPr/>
        </p:nvSpPr>
        <p:spPr>
          <a:xfrm>
            <a:off x="2069400" y="42615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прогулка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возможность пройтись по улицам, паркам или набережной. Именно в этот момент замечаются первые красивые детали и необычные виды.
</a:t>
            </a:r>
            <a:endParaRPr lang="en-US" sz="2478" dirty="0"/>
          </a:p>
        </p:txBody>
      </p:sp>
      <p:sp>
        <p:nvSpPr>
          <p:cNvPr id="12" name="Text 4"/>
          <p:cNvSpPr txBox="1"/>
          <p:nvPr/>
        </p:nvSpPr>
        <p:spPr>
          <a:xfrm>
            <a:off x="2069400" y="66993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помогают экскурсии, музеи, смотровые площадки и канатная дорога. Чем больше открытий, тем ярче день и тем сильнее хочется делиться впечатлениями.
</a:t>
            </a:r>
            <a:endParaRPr lang="en-US" sz="2478" dirty="0"/>
          </a:p>
        </p:txBody>
      </p:sp>
      <p:sp>
        <p:nvSpPr>
          <p:cNvPr id="13" name="Text 5"/>
          <p:cNvSpPr txBox="1"/>
          <p:nvPr/>
        </p:nvSpPr>
        <p:spPr>
          <a:xfrm>
            <a:off x="9855350" y="3145238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поездке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фотографии, маленькие находки и хорошие истории. Они делают путешествие не просто прогулкой, а настоящим приключением с продолжением.
</a:t>
            </a:r>
            <a:endParaRPr lang="en-US" sz="24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ехать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Зимой особенно хороши места со снегом, катками и горками. Подойдут Красная Поляна, Карелия и северные города, где можно кататься, гулять и любоваться праздничными огнями.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Зимняя поездка радует санками, лыжами, снеговиками и новогодним настроением. Если ещё есть тёплый чай и варежки, прогулка получается почти как сказка.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ехать летом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Летом чаще всего выбирают море, озёра и леса, где можно долго гулять и не спешить. Черноморское побережье и Байкал особенно подходят для тёплых дней.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Алтай, Карелия и большие городские парки дарят много воздуха, света и красивых видов. Там удобно смотреть на природу, слушать птиц и фотографировать.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Летняя поездка хороша тем, что день длинный, а впечатлений много. Можно плавать, ходить пешком, устраивать пикники и собирать яркие воспоминания без куртки до носа.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варианты для разных целей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подходит тем, кто хочет купаться, гулять по берегу и просто отдыхать. Тёплый песок и шум волн быстро помогают почувствовать себя на каникулах.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отдыха — море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можно увидеть музеи, площади, памятники и старинные дома. Такая поездка помогает узнавать историю и замечать, как живут люди в разных местах.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новых знаний — города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горы, озёра и реки делают маршрут живым и необычным. Здесь каждый поворот может подарить красивый вид, а иногда и большое удивление.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приключений — природа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тихого дня, подойдут парки и музеи. Там удобно гулять без спешки, делать перерывы и выбирать занятия по настроению всей семьи.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спокойных прогулок — парки и музеи
</a:t>
            </a:r>
            <a:endParaRPr lang="en-US" sz="29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идеальное место зависит от мечты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туриста может быть своё любимое место: море, город, лес или гора. Главное — выбрать маршрут, который радует, подходит по возрасту и оставляет добрые воспоминания.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2026-05-21T07:44:56Z</dcterms:created>
  <dcterms:modified xsi:type="dcterms:W3CDTF">2026-05-21T07:44:56Z</dcterms:modified>
</cp:coreProperties>
</file>