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композицию в музыке: как рождается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звуки складываются в красивую песню.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музыку дома, в школе и в мультфильмах. Она бывает весёлой, спокойной, торжественной и сказочной. Даже тишина и паузы помогают ей звучать выразительно и запоминаться.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композиция — это произведение, в котором звуки расположены не случайно, а по понятному порядку. Благодаря этому музыку удобно слушать и узнавать.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музыкальная композиция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композиции связаны одной музыкальной мыслью. Поэтому даже разные звуки вместе создают единое целое, а не просто набор красивых мелодий.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композиции обычно есть начало, середина и конец. Иногда она совсем короткая, как маленькая песенка, а иногда превращается в целую музыкальную историю.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как главная дорожка песни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звуки, которые можно напеть или насвистеть. Она движется вверх и вниз, словно лесенка, и поэтому часто легко запоминается.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обычно повторяется, чтобы её было проще выучить. Остальные части помогают ей звучать ярче, но именно мелодию мы чаще всего узнаём первыми.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Ритм: музыкальный шаг и сердцебиение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 вперёд. Он делает звучание собранным, как уверенные шаги или весёлые прыжки в игре.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отбивать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легко почувствовать, если хлопать в ладоши или простукивать его. Так музыка становится понятнее и ближе каждому ребёнку.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 инструментах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ударных инструментах ритм слышен особенно ясно. Барабан, бубен и маракасы помогают удерживать ровный музыкальный шаг.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повторяется, песня быстрее запоминается. Знакомый ритмический рисунок сразу подсказывает, что музыка звучит «по-своему».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создания простой композиции: от замысла до завершения.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настроения к готовой песне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делает музыку живой и подвижной. Он подходит для пляски, бега, игр и песен, от которых хочется улыбаться и подпрыгивать.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создаёт спокойное, мягкое звучание. Его часто выбирают для колыбельных, тихих мелодий и песен о природе, где важно слушать внимательно.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 звучит ровно и удобно. Он помогает держать спокойный музыкальный шаг, поэтому песню легко петь и не торопиться.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Темп: быстро, умеренно или медленно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тихо: сила звучания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звучит нежно, спокойно и немного таинственно. Она подходит для ласковых мелодий, колыбельных и тех моментов, когда хочется слушать очень внимательно.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 помогает музыке стать праздничной и торжественной. Если громкость меняется, композиция становится интереснее: будто музыка умеет говорить шёпотом и голосом.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в композиции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часто используют в школьной музыке. Его звуки ясные и светлые, поэтому мелодия слышится особенно отчётливо.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 одной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инструменты звучат вместе, каждый добавляет свой голос. Так музыка становится ярче, богаче и интереснее для слушателя.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помогают удерживать ритм. Барабан, бубен и маракасы делают музыку чёткой, собранной и очень подвижной.
</a:t>
            </a:r>
            <a:endParaRPr lang="en-US" sz="134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мягко и протяжно. Они словно поют, поэтому часто помогают мелодии стать тёплой и плавной.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звучат звонко и торжественно. Их голос особенно хорошо подходит для праздничной и маршевой музыки.
</a:t>
            </a:r>
            <a:endParaRPr lang="en-US" sz="13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строится из частей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куплет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куплете звучит основная мысль песни, а слова могут меняться. Именно здесь рассказывается история или передаётся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припев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почти без изменений. Он самый узнаваемый, поэтому его легко подхватывают все слушатели.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запоминающаяся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куплет и припев чередуются, песня становится понятной, ритмичной и легко запоминается даже после первого прослушивания.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тоже часть музыки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замолчало на мгновение, и в классе стало очень тихо. Эта короткая пауза помогла ребятам услышать, где закончилась одна музыкальная фраза и вот-вот начнётся другая, словно музыка сделала вдох перед новым шагом.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которая помогает 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песни певец ненадолго остановился, чтобы взять дыхание, и мелодия не потерялась. Пауза словно поставила маленький знак, который отделил одну часть от другой и сделал ритм более понятным и выразительным для слушателей.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 рождают светлая мелодия, подвижный темп и звонкие инструменты. Такая музыка словно улыбается слушателю и зовёт прыгать, хлопать и двигаться вместе с ней.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 чаще строится на плавной мелодии и мягкой динамике. Оно помогает представить вечер, сон или тихую прогулку, когда хочется слушать внимательно и без спешки.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Шутливую или игривую музыку легко узнать по коротким звукам, неожиданным паузам и лёгкому ритму. Она будто подмигивает и приглашает придумать забавные движения или историю.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темп или громкость, знакомая мелодия может стать совсем другой. Та же песня способна звучать то нежно и ласково, то торжественно и ярко.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музыки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звучания помогает понять, как устроена композиция и где меняется её настроение.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и узнавать музыкальную форму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авторская песня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живёт долго, потому что её передают друг другу многие люди. Она может немного меняться, но сохраняет простую мелодию, понятные слова и близкое каждому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имеет конкретных создателей — композитора и поэта. В ней заметнее индивидуальный стиль: особые обороты мелодии, любимый ритм и выразительные приёмы, которые отличают её от других песен.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492" y="1602394"/>
            <a:ext cx="198270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помогает шагать ровно и уверенно, потому что его ритм ясно слышен. Под такую музыку легко идти строем, считать шаги и держать дружный темп всей группой.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ладоши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помогают почувствовать ритм и запомнить повторяющийся рисунок песни. Они делают слушание активным, а ещё превращают обычное прослушивание в весёлую игру с музыкой.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Кружение и плавность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плавную мелодию хочется мягко поворачиваться, кружиться и делать спокойные движения руками. Такая музыка словно рисует в воздухе плавные линии и не торопится никуда.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Притопы и отбивание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бодро, можно притопывать ногой или отбивать ритм на простых инструментах. Так тело помогает услышать музыку ещё точнее и почувствовать её живой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маленькую музыкальную композицию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тему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придумываем, о чём будет музыка: про дождь, солнце, игру или прогулку. Тема подсказывает настроение и помогает не потеряться среди звуков.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короткую мелодию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берём несколько простых звуков и складываем их в мелодию. Она должна легко запоминаться и удобно звучать для голоса или инструмента.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Добавляем ритм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подбираем ритм и повторяем важную часть, чтобы песня стала узнаваемой. Повтор помогает слушателю быстрее запомнить музыку.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Завершаем финалом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выбираем последний звук или короткое повторение, которое звучит как точка в конце предложения. Так композиция получает аккуратное завершение.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 как настоящие исследователи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музыку внимательно, можно заметить, где мелодия возвращается снова, где появляется пауза и где звучание меняется. Такие наблюдения словно подсказки, по которым легко узнать форму произведения.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полезно прислушаться, какой инструмент ведёт мелодию, а какой поддерживает её тихим фоном. Если начало и конец похожи, композиция кажется завершённой и очень аккуратной.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песне слишком много одинаковых звуков, она быстро становится однообразной и утомляет слушателя. Музыке нужны небольшие перемены, чтобы она оставалась живой и интересной.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ритм не подходит к словам или нет понятного окончания, песню сложно петь и запоминать. Повторы и финал помогают композиции звучать собранно.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ошибки, которые мешают композиции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резкие переходы между частями могут разрушить плавность мелодии. Тогда песня звучит будто споткнулась, а слушателю становится трудно уловить её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 и дома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музыка помогает быстро собрать внимание и настроиться на работу. Весёлая песня делает утро бодрым, а спокойная мелодия помогает сосредоточиться и спокойно слушать учителя.
</a:t>
            </a:r>
            <a:endParaRPr lang="en-US" sz="1215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мультфильме и игре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подсказывает, когда герой радуется, удивляется или попадает в смешную ситуацию. В игре она помогает двигаться дружно и делает общую затею ещё интереснее.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становится ярче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утреннике или семейном празднике песня помогает поздравить, поблагодарить и порадовать гостей. Когда дети поют вместе, даже обычная комната кажется нарядной и очень тёплой.
</a:t>
            </a:r>
            <a:endParaRPr lang="en-US" sz="12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делает музыку понятной и красивой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мелодия, ритм, темп и звуки инструментов работают вместе, музыка становится ясной, запоминающейся и красивой. Именно поэтому хорошую песню хочется слушать снова и снова.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2026-05-24T19:10:53Z</dcterms:created>
  <dcterms:modified xsi:type="dcterms:W3CDTF">2026-05-24T19:10:53Z</dcterms:modified>
</cp:coreProperties>
</file>