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империя: основные события и перемены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больших перемен и вызовов в Римской империи IV–V веков.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и политические вызовы поздней империи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и политические вызовы поздней империи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III века Рим столкнулся с внутренними кризисами, ростом налогов и нестабильностью. Реформы Диоклетиана и Константина укрепили власть и помогли распространению христианства среди населения.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слабости и упадка империи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слабости и упадка империи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конфликты и частая смена императоров ослабляли управление и вызывали хаос. Военные столкновения и восстания разрушали порядок и стабильность в империи.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Налоговая нагрузка возрастала, коррупция усиливалась, численность мелких землевладельцев снижалась. Варварские племена регулярно угрожали границам, делая оборону неэффективной.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Диоклетиан ввёл власть четырёх правителей — тетрархию, что позволило улучшить управление и укрепить фронты. Это положило начало новому устройству империи.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строгие налоги и улучшен контроль за бюрократией, что увеличило доходы и дисциплину. Усиление административного аппарата помогло поддерживать порядок.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подготовили разделение империи на Запад и Восток, что стало важным шагом в её дальнейшей истории.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Диоклетиана: тетрархия и перемены в правлении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Константина Великого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Римской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долгой борьбы за власть Константин смог собрать в свои руки всю империю, положив конец войнам между претендентами. Это дало стране период относительного мира.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столицы в Константинополь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330 году столица была перенесена в новый город на берегу Босфора, сделав его центром политической и культурной жизни, что укрепило восточную часть империи.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христианства и военные 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сделал христианство официально приемлемой религией и реформировал армию, повысив её боеспособность и укрепив власть императора.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возглавлял государство, под ним действовали префекты и наместники, что обеспечивало управление провинциями через сложную бюрократическую систему.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граждан требовалась личная преданность императору, что отражало рост власти монарха и снижение автономии местных общественных институтов.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полиции и налоговых служб сделало контроль над порядком и финансами более жёстким и формальным по сравнению с ранним периодом.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устройство поздней империи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Растущая бюрократия и контролирующие структуры способствовали централизованному управлению, но усложняли взаимоотношения между государством и населением.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2470" y="1221275"/>
            <a:ext cx="425906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характеристик в двух этапах существования империи показывает изменения в управлении и обществе.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ранней и поздней Римской империи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кризисы значительно изменили государственное устройство и общественные отношения.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позднеримского периода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и причины варварских вторжений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гуннов на европейские племена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IV века гунны из Азии начали наступать на территорию Европы, что заставило другие варварские племена вторгаться в Римскую империю, ища новые земли и защиту.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экономические сложности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Ухудшение климата и истощение земель вызвали миграцию племён в поисках пригодных для жизни территорий внутри империи, что усугубило внутренние проблемы Рима.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Привлечение варваров в римскую армию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часто нанимали варваров на службу, что укрепило их влияние внутри империи и способствовало проникновению чужих племён и образованию новых союзов.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1500" y="450000"/>
            <a:ext cx="4372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при Адрианополе и его значение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56450" y="2383725"/>
            <a:ext cx="4117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378 году римская армия потерпела серьёзное поражение от готов, погиб император Валент, что подорвало престиж и боеспособность войск.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6450" y="3566650"/>
            <a:ext cx="4117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сражение продемонстрировало необходимость реформ в армии и ослабило оборону границ, что позволило варварам свободнее проникать в римские территории.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501500" y="448775"/>
            <a:ext cx="4372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при Адрианополе и его значение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плодородия земли и климатические изменения привели к снижению урожайности, что повлияло на продовольственную безопасность страны.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поздней империи: проблемы и перемены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Сократилась активность торговли в Средиземноморье, из-за чего сократились доходы и экономические связи между регионами империи.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высоких налогов многие крестьяне стали колонами — зависимыми от землевладельцев, что ограничило свободу и снизило развитие ремёсел.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 защита границ в поздней империи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германских наёмников и изменение состава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уменьшения числа римских граждан в армии значительно выросло число германских наёмников. Это ослабило внутреннюю дисциплину и привело к переменам в тактике и управлении войсками.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инфраструктуры и крепостных сооружений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оборонительные сооружения, такие как Лимес, перестали эффективно защищать границы. Военные укрепления не обновлялись, что сделало империю уязвимой перед внешними набегами.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роль государства и постоянная угроза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границ стала главной задачей государства. Военные конфликты стали постоянными, требуя всё больших ресурсов и повлияли на политическую и экономическую стабильность империи.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переселения народов и их последствия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готов через территорию Римской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Готские племена прошли через Балканы, переселившись на западные территории. Их передвижения вызвали разрушения городов и значительные изменения в структуре населения империи.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гуннов и цепная реакция переселений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Наступление гуннов из Азии спровоцировало движение других племен, таких как вандалы и аланы, что привело к волне миграций и нестабильности вдоль рубежей империи.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новых варварских королевств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бывших римских владений возникли новые государства во главе с вождями переселенцев. Эти образования положили начало средневековым королевствам Европы.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 испытывали упадок: многие превратились в небольшие поселения или исчезли из-за экономических и военных потрясений.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сельская жизнь в поздней империи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Деревенское население увеличивалось, поскольку многие люди искали безопасность вдали от разрушенных городов и переходили к аграрному образу жизни.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упадок, Константинополь и Рим оставались крупнейшими культурными и административными центрами империи.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продолжали строить общественные здания, такие как термы, цирки и храмы, поддерживая традиции античной урбанистики.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христианства и религиозные перемены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христианства и религиозные перемены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Миланский эдикт 313 года легализовал христианство, положив конец преследованиям и открыв путь к его быстрому распространению среди населения.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380 году христианство стало государственной религией, что привело к закрытию языческих храмов и развитию новой архитектурной и культурной традиции.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архитектура поздней империи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Мозаики с библейскими сюжетами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Мозаики эпохи поздней империи украшают соборы и церкви, изображая сцены из Священного писания. Они отличаются яркими красками и кропотливой детализацией, влияя на последующее христианское искусство.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иконописи вместо традиционных портретов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Портретные статуи уступили место развитию иконописи, где главной задачей стало духовное и символическое отображение святых и библейских персонажей.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Величественная архитектура и укрепления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Софии Константинопольской и укреплений, таких как стены Феодосия, демонстрирует религиозное и военное значение архитектуры поздней империи.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Классическое образование утрачивает прежнее значение: латинский и греческий языки заменяются местными диалектами, что затрудняет доступ к традиционным знаниям.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смещается в сторону религиозной тематики с развитием риторики, молитвенников и богословских трудов.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становятся преимущественно церковными и доступны лишь детям знати, усиливая роль религии в образовании.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литература в поздней империи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империи: Запад и Восток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империи: Запад и Восток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часть империи, с центром в Риме, ослабевала из-за варварских нашествий и внутренних проблем, что привело к её падению в 476 году.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часть, известная как Византия, сохраняла сильную централизованную власть и традиции, оставаясь влиятельным государством почти тысячу лет.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унаследовала римские законы, бюрократию и военную систему, обеспечив непрерывность государственного управления.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стала центром христианской культуры, развивая богословие, искусство и архитектуру, что оказало влияние на всю Европу.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Запада формировались варварские королевства, из которых в последующие века выросли европейские государства.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поздней империи и появление Византии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символизирует окончательный разрыв с античностью и переход к новой эпохе в истории Европы.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 год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падения Западной Римской империи, положившее начало Средневековью и формированию новых европейских государств.
</a:t>
            </a:r>
            <a:endParaRPr lang="en-US" sz="2117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источники точечного события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значение поздней империи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империя стала ключевым этапом истории, объединив кризисы, реформы и религиозные перемены, которые сформировали фундамент средневековой Европы и вдохновили новые политические и культурные устои.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2026-05-10T11:35:53Z</dcterms:created>
  <dcterms:modified xsi:type="dcterms:W3CDTF">2026-05-10T11:35:53Z</dcterms:modified>
</cp:coreProperties>
</file>